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tiff" ContentType="image/tiff"/>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8.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40.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41.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 id="2147483651" r:id="rId2"/>
  </p:sldMasterIdLst>
  <p:notesMasterIdLst>
    <p:notesMasterId r:id="rId72"/>
  </p:notesMasterIdLst>
  <p:handoutMasterIdLst>
    <p:handoutMasterId r:id="rId73"/>
  </p:handoutMasterIdLst>
  <p:sldIdLst>
    <p:sldId id="469" r:id="rId3"/>
    <p:sldId id="521" r:id="rId4"/>
    <p:sldId id="649" r:id="rId5"/>
    <p:sldId id="625" r:id="rId6"/>
    <p:sldId id="624" r:id="rId7"/>
    <p:sldId id="668" r:id="rId8"/>
    <p:sldId id="626" r:id="rId9"/>
    <p:sldId id="565" r:id="rId10"/>
    <p:sldId id="566" r:id="rId11"/>
    <p:sldId id="650" r:id="rId12"/>
    <p:sldId id="567" r:id="rId13"/>
    <p:sldId id="673" r:id="rId14"/>
    <p:sldId id="675" r:id="rId15"/>
    <p:sldId id="651" r:id="rId16"/>
    <p:sldId id="627" r:id="rId17"/>
    <p:sldId id="628" r:id="rId18"/>
    <p:sldId id="654" r:id="rId19"/>
    <p:sldId id="652" r:id="rId20"/>
    <p:sldId id="575" r:id="rId21"/>
    <p:sldId id="523" r:id="rId22"/>
    <p:sldId id="674" r:id="rId23"/>
    <p:sldId id="653" r:id="rId24"/>
    <p:sldId id="630" r:id="rId25"/>
    <p:sldId id="574" r:id="rId26"/>
    <p:sldId id="576" r:id="rId27"/>
    <p:sldId id="631" r:id="rId28"/>
    <p:sldId id="577" r:id="rId29"/>
    <p:sldId id="656" r:id="rId30"/>
    <p:sldId id="578" r:id="rId31"/>
    <p:sldId id="632" r:id="rId32"/>
    <p:sldId id="633" r:id="rId33"/>
    <p:sldId id="655" r:id="rId34"/>
    <p:sldId id="657" r:id="rId35"/>
    <p:sldId id="658" r:id="rId36"/>
    <p:sldId id="659" r:id="rId37"/>
    <p:sldId id="660" r:id="rId38"/>
    <p:sldId id="661" r:id="rId39"/>
    <p:sldId id="662" r:id="rId40"/>
    <p:sldId id="663" r:id="rId41"/>
    <p:sldId id="570" r:id="rId42"/>
    <p:sldId id="647" r:id="rId43"/>
    <p:sldId id="580" r:id="rId44"/>
    <p:sldId id="667" r:id="rId45"/>
    <p:sldId id="579" r:id="rId46"/>
    <p:sldId id="669" r:id="rId47"/>
    <p:sldId id="664" r:id="rId48"/>
    <p:sldId id="666" r:id="rId49"/>
    <p:sldId id="602" r:id="rId50"/>
    <p:sldId id="637" r:id="rId51"/>
    <p:sldId id="638" r:id="rId52"/>
    <p:sldId id="639" r:id="rId53"/>
    <p:sldId id="678" r:id="rId54"/>
    <p:sldId id="677" r:id="rId55"/>
    <p:sldId id="680" r:id="rId56"/>
    <p:sldId id="681" r:id="rId57"/>
    <p:sldId id="641" r:id="rId58"/>
    <p:sldId id="679" r:id="rId59"/>
    <p:sldId id="642" r:id="rId60"/>
    <p:sldId id="601" r:id="rId61"/>
    <p:sldId id="648" r:id="rId62"/>
    <p:sldId id="600" r:id="rId63"/>
    <p:sldId id="606" r:id="rId64"/>
    <p:sldId id="671" r:id="rId65"/>
    <p:sldId id="644" r:id="rId66"/>
    <p:sldId id="607" r:id="rId67"/>
    <p:sldId id="645" r:id="rId68"/>
    <p:sldId id="646" r:id="rId69"/>
    <p:sldId id="672" r:id="rId70"/>
    <p:sldId id="514" r:id="rId71"/>
  </p:sldIdLst>
  <p:sldSz cx="9902825" cy="6858000"/>
  <p:notesSz cx="6797675" cy="9928225"/>
  <p:defaultTextStyle>
    <a:defPPr>
      <a:defRPr lang="it-IT"/>
    </a:defPPr>
    <a:lvl1pPr algn="l" rtl="0" fontAlgn="base">
      <a:spcBef>
        <a:spcPct val="0"/>
      </a:spcBef>
      <a:spcAft>
        <a:spcPct val="0"/>
      </a:spcAft>
      <a:defRPr sz="2000" kern="1200">
        <a:solidFill>
          <a:schemeClr val="tx1"/>
        </a:solidFill>
        <a:latin typeface="Arial" charset="0"/>
        <a:ea typeface="ＭＳ Ｐゴシック" pitchFamily="-128" charset="-128"/>
        <a:cs typeface="+mn-cs"/>
      </a:defRPr>
    </a:lvl1pPr>
    <a:lvl2pPr marL="457200" algn="l" rtl="0" fontAlgn="base">
      <a:spcBef>
        <a:spcPct val="0"/>
      </a:spcBef>
      <a:spcAft>
        <a:spcPct val="0"/>
      </a:spcAft>
      <a:defRPr sz="2000" kern="1200">
        <a:solidFill>
          <a:schemeClr val="tx1"/>
        </a:solidFill>
        <a:latin typeface="Arial" charset="0"/>
        <a:ea typeface="ＭＳ Ｐゴシック" pitchFamily="-128" charset="-128"/>
        <a:cs typeface="+mn-cs"/>
      </a:defRPr>
    </a:lvl2pPr>
    <a:lvl3pPr marL="914400" algn="l" rtl="0" fontAlgn="base">
      <a:spcBef>
        <a:spcPct val="0"/>
      </a:spcBef>
      <a:spcAft>
        <a:spcPct val="0"/>
      </a:spcAft>
      <a:defRPr sz="2000" kern="1200">
        <a:solidFill>
          <a:schemeClr val="tx1"/>
        </a:solidFill>
        <a:latin typeface="Arial" charset="0"/>
        <a:ea typeface="ＭＳ Ｐゴシック" pitchFamily="-128" charset="-128"/>
        <a:cs typeface="+mn-cs"/>
      </a:defRPr>
    </a:lvl3pPr>
    <a:lvl4pPr marL="1371600" algn="l" rtl="0" fontAlgn="base">
      <a:spcBef>
        <a:spcPct val="0"/>
      </a:spcBef>
      <a:spcAft>
        <a:spcPct val="0"/>
      </a:spcAft>
      <a:defRPr sz="2000" kern="1200">
        <a:solidFill>
          <a:schemeClr val="tx1"/>
        </a:solidFill>
        <a:latin typeface="Arial" charset="0"/>
        <a:ea typeface="ＭＳ Ｐゴシック" pitchFamily="-128" charset="-128"/>
        <a:cs typeface="+mn-cs"/>
      </a:defRPr>
    </a:lvl4pPr>
    <a:lvl5pPr marL="1828800" algn="l" rtl="0" fontAlgn="base">
      <a:spcBef>
        <a:spcPct val="0"/>
      </a:spcBef>
      <a:spcAft>
        <a:spcPct val="0"/>
      </a:spcAft>
      <a:defRPr sz="2000" kern="1200">
        <a:solidFill>
          <a:schemeClr val="tx1"/>
        </a:solidFill>
        <a:latin typeface="Arial" charset="0"/>
        <a:ea typeface="ＭＳ Ｐゴシック" pitchFamily="-128" charset="-128"/>
        <a:cs typeface="+mn-cs"/>
      </a:defRPr>
    </a:lvl5pPr>
    <a:lvl6pPr marL="2286000" algn="l" defTabSz="914400" rtl="0" eaLnBrk="1" latinLnBrk="0" hangingPunct="1">
      <a:defRPr sz="2000" kern="1200">
        <a:solidFill>
          <a:schemeClr val="tx1"/>
        </a:solidFill>
        <a:latin typeface="Arial" charset="0"/>
        <a:ea typeface="ＭＳ Ｐゴシック" pitchFamily="-128" charset="-128"/>
        <a:cs typeface="+mn-cs"/>
      </a:defRPr>
    </a:lvl6pPr>
    <a:lvl7pPr marL="2743200" algn="l" defTabSz="914400" rtl="0" eaLnBrk="1" latinLnBrk="0" hangingPunct="1">
      <a:defRPr sz="2000" kern="1200">
        <a:solidFill>
          <a:schemeClr val="tx1"/>
        </a:solidFill>
        <a:latin typeface="Arial" charset="0"/>
        <a:ea typeface="ＭＳ Ｐゴシック" pitchFamily="-128" charset="-128"/>
        <a:cs typeface="+mn-cs"/>
      </a:defRPr>
    </a:lvl7pPr>
    <a:lvl8pPr marL="3200400" algn="l" defTabSz="914400" rtl="0" eaLnBrk="1" latinLnBrk="0" hangingPunct="1">
      <a:defRPr sz="2000" kern="1200">
        <a:solidFill>
          <a:schemeClr val="tx1"/>
        </a:solidFill>
        <a:latin typeface="Arial" charset="0"/>
        <a:ea typeface="ＭＳ Ｐゴシック" pitchFamily="-128" charset="-128"/>
        <a:cs typeface="+mn-cs"/>
      </a:defRPr>
    </a:lvl8pPr>
    <a:lvl9pPr marL="3657600" algn="l" defTabSz="914400" rtl="0" eaLnBrk="1" latinLnBrk="0" hangingPunct="1">
      <a:defRPr sz="2000" kern="1200">
        <a:solidFill>
          <a:schemeClr val="tx1"/>
        </a:solidFill>
        <a:latin typeface="Arial" charset="0"/>
        <a:ea typeface="ＭＳ Ｐゴシック" pitchFamily="-128" charset="-128"/>
        <a:cs typeface="+mn-cs"/>
      </a:defRPr>
    </a:lvl9pPr>
  </p:defaultTextStyle>
  <p:extLst>
    <p:ext uri="{EFAFB233-063F-42B5-8137-9DF3F51BA10A}">
      <p15:sldGuideLst xmlns:p15="http://schemas.microsoft.com/office/powerpoint/2012/main">
        <p15:guide id="1" orient="horz">
          <p15:clr>
            <a:srgbClr val="A4A3A4"/>
          </p15:clr>
        </p15:guide>
        <p15:guide id="2" orient="horz" pos="504">
          <p15:clr>
            <a:srgbClr val="A4A3A4"/>
          </p15:clr>
        </p15:guide>
        <p15:guide id="3" orient="horz" pos="1412">
          <p15:clr>
            <a:srgbClr val="A4A3A4"/>
          </p15:clr>
        </p15:guide>
        <p15:guide id="4" pos="6022">
          <p15:clr>
            <a:srgbClr val="A4A3A4"/>
          </p15:clr>
        </p15:guide>
        <p15:guide id="5" pos="6226">
          <p15:clr>
            <a:srgbClr val="A4A3A4"/>
          </p15:clr>
        </p15:guide>
        <p15:guide id="6" pos="17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A6AAE"/>
    <a:srgbClr val="EAEAEA"/>
    <a:srgbClr val="FFFF66"/>
    <a:srgbClr val="99FF99"/>
    <a:srgbClr val="66FF66"/>
    <a:srgbClr val="66FF33"/>
    <a:srgbClr val="DDDDDD"/>
    <a:srgbClr val="C0C0C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ile medio 2 - Color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0732" autoAdjust="0"/>
    <p:restoredTop sz="94660"/>
  </p:normalViewPr>
  <p:slideViewPr>
    <p:cSldViewPr showGuides="1">
      <p:cViewPr varScale="1">
        <p:scale>
          <a:sx n="61" d="100"/>
          <a:sy n="61" d="100"/>
        </p:scale>
        <p:origin x="158" y="53"/>
      </p:cViewPr>
      <p:guideLst>
        <p:guide orient="horz"/>
        <p:guide orient="horz" pos="504"/>
        <p:guide orient="horz" pos="1412"/>
        <p:guide pos="6022"/>
        <p:guide pos="6226"/>
        <p:guide pos="171"/>
      </p:guideLst>
    </p:cSldViewPr>
  </p:slideViewPr>
  <p:notesTextViewPr>
    <p:cViewPr>
      <p:scale>
        <a:sx n="100" d="100"/>
        <a:sy n="100" d="100"/>
      </p:scale>
      <p:origin x="0" y="0"/>
    </p:cViewPr>
  </p:notesTextViewPr>
  <p:sorterViewPr>
    <p:cViewPr>
      <p:scale>
        <a:sx n="66" d="100"/>
        <a:sy n="66" d="100"/>
      </p:scale>
      <p:origin x="0" y="0"/>
    </p:cViewPr>
  </p:sorterViewPr>
  <p:notesViewPr>
    <p:cSldViewPr showGuides="1">
      <p:cViewPr varScale="1">
        <p:scale>
          <a:sx n="66" d="100"/>
          <a:sy n="66" d="100"/>
        </p:scale>
        <p:origin x="0" y="0"/>
      </p:cViewPr>
      <p:guideLst/>
    </p:cSldViewPr>
  </p:notesViewPr>
  <p:gridSpacing cx="36004" cy="36004"/>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slide" Target="slides/slide48.xml"/><Relationship Id="rId55" Type="http://schemas.openxmlformats.org/officeDocument/2006/relationships/slide" Target="slides/slide53.xml"/><Relationship Id="rId63" Type="http://schemas.openxmlformats.org/officeDocument/2006/relationships/slide" Target="slides/slide61.xml"/><Relationship Id="rId68" Type="http://schemas.openxmlformats.org/officeDocument/2006/relationships/slide" Target="slides/slide66.xml"/><Relationship Id="rId76" Type="http://schemas.openxmlformats.org/officeDocument/2006/relationships/theme" Target="theme/theme1.xml"/><Relationship Id="rId7" Type="http://schemas.openxmlformats.org/officeDocument/2006/relationships/slide" Target="slides/slide5.xml"/><Relationship Id="rId71" Type="http://schemas.openxmlformats.org/officeDocument/2006/relationships/slide" Target="slides/slide69.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slide" Target="slides/slide51.xml"/><Relationship Id="rId58" Type="http://schemas.openxmlformats.org/officeDocument/2006/relationships/slide" Target="slides/slide56.xml"/><Relationship Id="rId66" Type="http://schemas.openxmlformats.org/officeDocument/2006/relationships/slide" Target="slides/slide64.xml"/><Relationship Id="rId74"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slide" Target="slides/slide55.xml"/><Relationship Id="rId61" Type="http://schemas.openxmlformats.org/officeDocument/2006/relationships/slide" Target="slides/slide59.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slide" Target="slides/slide58.xml"/><Relationship Id="rId65" Type="http://schemas.openxmlformats.org/officeDocument/2006/relationships/slide" Target="slides/slide63.xml"/><Relationship Id="rId73" Type="http://schemas.openxmlformats.org/officeDocument/2006/relationships/handoutMaster" Target="handoutMasters/handout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slide" Target="slides/slide54.xml"/><Relationship Id="rId64" Type="http://schemas.openxmlformats.org/officeDocument/2006/relationships/slide" Target="slides/slide62.xml"/><Relationship Id="rId69" Type="http://schemas.openxmlformats.org/officeDocument/2006/relationships/slide" Target="slides/slide67.xml"/><Relationship Id="rId77" Type="http://schemas.openxmlformats.org/officeDocument/2006/relationships/tableStyles" Target="tableStyles.xml"/><Relationship Id="rId8" Type="http://schemas.openxmlformats.org/officeDocument/2006/relationships/slide" Target="slides/slide6.xml"/><Relationship Id="rId51" Type="http://schemas.openxmlformats.org/officeDocument/2006/relationships/slide" Target="slides/slide49.xml"/><Relationship Id="rId72" Type="http://schemas.openxmlformats.org/officeDocument/2006/relationships/notesMaster" Target="notesMasters/notesMaster1.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slide" Target="slides/slide57.xml"/><Relationship Id="rId67" Type="http://schemas.openxmlformats.org/officeDocument/2006/relationships/slide" Target="slides/slide65.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slide" Target="slides/slide52.xml"/><Relationship Id="rId62" Type="http://schemas.openxmlformats.org/officeDocument/2006/relationships/slide" Target="slides/slide60.xml"/><Relationship Id="rId70" Type="http://schemas.openxmlformats.org/officeDocument/2006/relationships/slide" Target="slides/slide68.xml"/><Relationship Id="rId75"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s>
</file>

<file path=ppt/diagrams/colors1.xml><?xml version="1.0" encoding="utf-8"?>
<dgm:colorsDef xmlns:dgm="http://schemas.openxmlformats.org/drawingml/2006/diagram" xmlns:a="http://schemas.openxmlformats.org/drawingml/2006/main" uniqueId="urn:microsoft.com/office/officeart/2005/8/colors/accent1_3">
  <dgm:title val=""/>
  <dgm:desc val=""/>
  <dgm:catLst>
    <dgm:cat type="accent1" pri="11300"/>
  </dgm:catLst>
  <dgm:styleLbl name="node0">
    <dgm:fillClrLst meth="repeat">
      <a:schemeClr val="accent1">
        <a:shade val="80000"/>
      </a:schemeClr>
    </dgm:fillClrLst>
    <dgm:linClrLst meth="repeat">
      <a:schemeClr val="lt1"/>
    </dgm:linClrLst>
    <dgm:effectClrLst/>
    <dgm:txLinClrLst/>
    <dgm:txFillClrLst/>
    <dgm:txEffectClrLst/>
  </dgm:styleLbl>
  <dgm:styleLbl name="alignNode1">
    <dgm:fillClrLst>
      <a:schemeClr val="accent1">
        <a:shade val="80000"/>
      </a:schemeClr>
      <a:schemeClr val="accent1">
        <a:tint val="70000"/>
      </a:schemeClr>
    </dgm:fillClrLst>
    <dgm:linClrLst>
      <a:schemeClr val="accent1">
        <a:shade val="80000"/>
      </a:schemeClr>
      <a:schemeClr val="accent1">
        <a:tint val="70000"/>
      </a:schemeClr>
    </dgm:linClrLst>
    <dgm:effectClrLst/>
    <dgm:txLinClrLst/>
    <dgm:txFillClrLst/>
    <dgm:txEffectClrLst/>
  </dgm:styleLbl>
  <dgm:styleLbl name="node1">
    <dgm:fillClrLst>
      <a:schemeClr val="accent1">
        <a:shade val="80000"/>
      </a:schemeClr>
      <a:schemeClr val="accent1">
        <a:tint val="70000"/>
      </a:schemeClr>
    </dgm:fillClrLst>
    <dgm:linClrLst meth="repeat">
      <a:schemeClr val="lt1"/>
    </dgm:linClrLst>
    <dgm:effectClrLst/>
    <dgm:txLinClrLst/>
    <dgm:txFillClrLst/>
    <dgm:txEffectClrLst/>
  </dgm:styleLbl>
  <dgm:styleLbl name="lnNode1">
    <dgm:fillClrLst>
      <a:schemeClr val="accent1">
        <a:shade val="80000"/>
      </a:schemeClr>
      <a:schemeClr val="accent1">
        <a:tint val="7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tint val="70000"/>
        <a:alpha val="50000"/>
      </a:schemeClr>
    </dgm:fillClrLst>
    <dgm:linClrLst meth="repeat">
      <a:schemeClr val="lt1"/>
    </dgm:linClrLst>
    <dgm:effectClrLst/>
    <dgm:txLinClrLst/>
    <dgm:txFillClrLst/>
    <dgm:txEffectClrLst/>
  </dgm:styleLbl>
  <dgm:styleLbl name="node2">
    <dgm:fillClrLst>
      <a:schemeClr val="accent1">
        <a:tint val="99000"/>
      </a:schemeClr>
    </dgm:fillClrLst>
    <dgm:linClrLst meth="repeat">
      <a:schemeClr val="lt1"/>
    </dgm:linClrLst>
    <dgm:effectClrLst/>
    <dgm:txLinClrLst/>
    <dgm:txFillClrLst/>
    <dgm:txEffectClrLst/>
  </dgm:styleLbl>
  <dgm:styleLbl name="node3">
    <dgm:fillClrLst>
      <a:schemeClr val="accent1">
        <a:tint val="80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dgm:txEffectClrLst/>
  </dgm:styleLbl>
  <dgm:styleLbl name="f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b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sibTrans1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9000"/>
      </a:schemeClr>
    </dgm:fillClrLst>
    <dgm:linClrLst meth="repeat">
      <a:schemeClr val="lt1"/>
    </dgm:linClrLst>
    <dgm:effectClrLst/>
    <dgm:txLinClrLst/>
    <dgm:txFillClrLst/>
    <dgm:txEffectClrLst/>
  </dgm:styleLbl>
  <dgm:styleLbl name="asst3">
    <dgm:fillClrLst>
      <a:schemeClr val="accent1">
        <a:tint val="80000"/>
      </a:schemeClr>
    </dgm:fillClrLst>
    <dgm:linClrLst meth="repeat">
      <a:schemeClr val="lt1"/>
    </dgm:linClrLst>
    <dgm:effectClrLst/>
    <dgm:txLinClrLst/>
    <dgm:txFillClrLst/>
    <dgm:txEffectClrLst/>
  </dgm:styleLbl>
  <dgm:styleLbl name="asst4">
    <dgm:fillClrLst>
      <a:schemeClr val="accent1">
        <a:tint val="7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lt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9000"/>
      </a:schemeClr>
    </dgm:fillClrLst>
    <dgm:linClrLst meth="repeat">
      <a:schemeClr val="accent1">
        <a:tint val="99000"/>
      </a:schemeClr>
    </dgm:linClrLst>
    <dgm:effectClrLst/>
    <dgm:txLinClrLst/>
    <dgm:txFillClrLst meth="repeat">
      <a:schemeClr val="tx1"/>
    </dgm:txFillClrLst>
    <dgm:txEffectClrLst/>
  </dgm:styleLbl>
  <dgm:styleLbl name="parChTrans1D3">
    <dgm:fillClrLst meth="repeat">
      <a:schemeClr val="accent1">
        <a:tint val="80000"/>
      </a:schemeClr>
    </dgm:fillClrLst>
    <dgm:linClrLst meth="repeat">
      <a:schemeClr val="accent1">
        <a:tint val="80000"/>
      </a:schemeClr>
    </dgm:linClrLst>
    <dgm:effectClrLst/>
    <dgm:txLinClrLst/>
    <dgm:txFillClrLst meth="repeat">
      <a:schemeClr val="tx1"/>
    </dgm:txFillClrLst>
    <dgm:txEffectClrLst/>
  </dgm:styleLbl>
  <dgm:styleLbl name="parChTrans1D4">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AACD18C-5E54-B148-ABEC-5129625C524B}" type="doc">
      <dgm:prSet loTypeId="urn:microsoft.com/office/officeart/2005/8/layout/pyramid2" loCatId="pyramid" qsTypeId="urn:microsoft.com/office/officeart/2005/8/quickstyle/3D4" qsCatId="3D" csTypeId="urn:microsoft.com/office/officeart/2005/8/colors/accent1_3" csCatId="accent1"/>
      <dgm:spPr/>
      <dgm:t>
        <a:bodyPr/>
        <a:lstStyle/>
        <a:p>
          <a:endParaRPr lang="it-IT"/>
        </a:p>
      </dgm:t>
    </dgm:pt>
    <dgm:pt modelId="{09CF97B6-2543-FB43-863C-F65A2AF27EE1}">
      <dgm:prSet/>
      <dgm:spPr/>
      <dgm:t>
        <a:bodyPr/>
        <a:lstStyle/>
        <a:p>
          <a:pPr rtl="0"/>
          <a:r>
            <a:rPr lang="it-IT" b="1">
              <a:solidFill>
                <a:srgbClr val="0070C0"/>
              </a:solidFill>
            </a:rPr>
            <a:t>Costituzione: art. 3  Cost. -  art. 97 - Art. 117, comma 2, lettera </a:t>
          </a:r>
          <a:r>
            <a:rPr lang="it-IT" b="1" i="1">
              <a:solidFill>
                <a:srgbClr val="0070C0"/>
              </a:solidFill>
            </a:rPr>
            <a:t>m</a:t>
          </a:r>
          <a:r>
            <a:rPr lang="it-IT" b="1">
              <a:solidFill>
                <a:srgbClr val="0070C0"/>
              </a:solidFill>
            </a:rPr>
            <a:t>)</a:t>
          </a:r>
          <a:r>
            <a:rPr lang="it-IT">
              <a:solidFill>
                <a:srgbClr val="0070C0"/>
              </a:solidFill>
            </a:rPr>
            <a:t>: </a:t>
          </a:r>
          <a:r>
            <a:rPr lang="it-IT"/>
            <a:t>l'obbligo gravante in capo alle pubbliche amministrazioni di assicurare l'accesso alla documentazione amministrativa attiene ai livelli essenziali delle prestazioni</a:t>
          </a:r>
          <a:endParaRPr lang="it-IT" dirty="0"/>
        </a:p>
      </dgm:t>
    </dgm:pt>
    <dgm:pt modelId="{7F5BBD47-04DE-E94D-984B-6FDF109BD8A5}" type="parTrans" cxnId="{3FB4E2AE-1FEA-2244-8E38-841490E262EC}">
      <dgm:prSet/>
      <dgm:spPr/>
      <dgm:t>
        <a:bodyPr/>
        <a:lstStyle/>
        <a:p>
          <a:endParaRPr lang="it-IT"/>
        </a:p>
      </dgm:t>
    </dgm:pt>
    <dgm:pt modelId="{10342C6E-B053-CD4A-944A-5BFAABCC709A}" type="sibTrans" cxnId="{3FB4E2AE-1FEA-2244-8E38-841490E262EC}">
      <dgm:prSet/>
      <dgm:spPr/>
      <dgm:t>
        <a:bodyPr/>
        <a:lstStyle/>
        <a:p>
          <a:endParaRPr lang="it-IT"/>
        </a:p>
      </dgm:t>
    </dgm:pt>
    <dgm:pt modelId="{68B48638-8DE0-204D-ADB6-48BB4F2784D9}">
      <dgm:prSet/>
      <dgm:spPr/>
      <dgm:t>
        <a:bodyPr/>
        <a:lstStyle/>
        <a:p>
          <a:pPr rtl="0"/>
          <a:r>
            <a:rPr lang="it-IT" b="1">
              <a:solidFill>
                <a:srgbClr val="0070C0"/>
              </a:solidFill>
            </a:rPr>
            <a:t>Legge 7 agosto 1990, n. 241: il Capo V (articoli 22-27) </a:t>
          </a:r>
          <a:r>
            <a:rPr lang="it-IT"/>
            <a:t>definisce i principi fondamentali in materia di accesso e ne regola in linea generale l'espletamento</a:t>
          </a:r>
          <a:endParaRPr lang="it-IT" dirty="0"/>
        </a:p>
      </dgm:t>
    </dgm:pt>
    <dgm:pt modelId="{C42AA565-0634-D74E-8E45-CF26F16D9C27}" type="parTrans" cxnId="{8873D5C3-2EAC-2D4F-9A96-FD7E6C86DA0F}">
      <dgm:prSet/>
      <dgm:spPr/>
      <dgm:t>
        <a:bodyPr/>
        <a:lstStyle/>
        <a:p>
          <a:endParaRPr lang="it-IT"/>
        </a:p>
      </dgm:t>
    </dgm:pt>
    <dgm:pt modelId="{684AC24B-33CE-5B41-9616-CB3FA6EBD4BF}" type="sibTrans" cxnId="{8873D5C3-2EAC-2D4F-9A96-FD7E6C86DA0F}">
      <dgm:prSet/>
      <dgm:spPr/>
      <dgm:t>
        <a:bodyPr/>
        <a:lstStyle/>
        <a:p>
          <a:endParaRPr lang="it-IT"/>
        </a:p>
      </dgm:t>
    </dgm:pt>
    <dgm:pt modelId="{C5D223EF-42D3-2B48-8298-2984CE5F2209}">
      <dgm:prSet/>
      <dgm:spPr/>
      <dgm:t>
        <a:bodyPr/>
        <a:lstStyle/>
        <a:p>
          <a:pPr rtl="0"/>
          <a:r>
            <a:rPr lang="it-IT" b="1">
              <a:solidFill>
                <a:srgbClr val="0070C0"/>
              </a:solidFill>
            </a:rPr>
            <a:t>Decreto del Presidente della Repubblica 12 aprile 2006, n. 184 </a:t>
          </a:r>
          <a:r>
            <a:rPr lang="it-IT"/>
            <a:t>disciplina delle concrete modalità di attuazione dell’accesso. </a:t>
          </a:r>
          <a:endParaRPr lang="it-IT" dirty="0"/>
        </a:p>
      </dgm:t>
    </dgm:pt>
    <dgm:pt modelId="{0D2ABD4F-E0AC-C347-B4E5-711EC3C95DB1}" type="parTrans" cxnId="{26E0ACE3-4CAE-0E4E-BF14-2DBFD583FED2}">
      <dgm:prSet/>
      <dgm:spPr/>
      <dgm:t>
        <a:bodyPr/>
        <a:lstStyle/>
        <a:p>
          <a:endParaRPr lang="it-IT"/>
        </a:p>
      </dgm:t>
    </dgm:pt>
    <dgm:pt modelId="{7D829E0C-1C90-E640-9CAF-0EF2B9358751}" type="sibTrans" cxnId="{26E0ACE3-4CAE-0E4E-BF14-2DBFD583FED2}">
      <dgm:prSet/>
      <dgm:spPr/>
      <dgm:t>
        <a:bodyPr/>
        <a:lstStyle/>
        <a:p>
          <a:endParaRPr lang="it-IT"/>
        </a:p>
      </dgm:t>
    </dgm:pt>
    <dgm:pt modelId="{E4468BC3-4CC9-D54F-B88C-1ABEFEF70380}" type="pres">
      <dgm:prSet presAssocID="{6AACD18C-5E54-B148-ABEC-5129625C524B}" presName="compositeShape" presStyleCnt="0">
        <dgm:presLayoutVars>
          <dgm:dir/>
          <dgm:resizeHandles/>
        </dgm:presLayoutVars>
      </dgm:prSet>
      <dgm:spPr/>
    </dgm:pt>
    <dgm:pt modelId="{4035D02A-062D-B447-A093-894E3F9BCE5E}" type="pres">
      <dgm:prSet presAssocID="{6AACD18C-5E54-B148-ABEC-5129625C524B}" presName="pyramid" presStyleLbl="node1" presStyleIdx="0" presStyleCnt="1"/>
      <dgm:spPr>
        <a:solidFill>
          <a:srgbClr val="C00000"/>
        </a:solidFill>
      </dgm:spPr>
    </dgm:pt>
    <dgm:pt modelId="{531057C3-8048-C748-A25F-52EA7D6492EE}" type="pres">
      <dgm:prSet presAssocID="{6AACD18C-5E54-B148-ABEC-5129625C524B}" presName="theList" presStyleCnt="0"/>
      <dgm:spPr/>
    </dgm:pt>
    <dgm:pt modelId="{14D68524-CB4B-534B-BFEA-C796DB98E27F}" type="pres">
      <dgm:prSet presAssocID="{09CF97B6-2543-FB43-863C-F65A2AF27EE1}" presName="aNode" presStyleLbl="fgAcc1" presStyleIdx="0" presStyleCnt="3">
        <dgm:presLayoutVars>
          <dgm:bulletEnabled val="1"/>
        </dgm:presLayoutVars>
      </dgm:prSet>
      <dgm:spPr/>
    </dgm:pt>
    <dgm:pt modelId="{18686CEC-671E-F14F-8BFA-C7FD42B47274}" type="pres">
      <dgm:prSet presAssocID="{09CF97B6-2543-FB43-863C-F65A2AF27EE1}" presName="aSpace" presStyleCnt="0"/>
      <dgm:spPr/>
    </dgm:pt>
    <dgm:pt modelId="{0F2D7AF6-8117-5B46-883D-93D59791E0E3}" type="pres">
      <dgm:prSet presAssocID="{68B48638-8DE0-204D-ADB6-48BB4F2784D9}" presName="aNode" presStyleLbl="fgAcc1" presStyleIdx="1" presStyleCnt="3">
        <dgm:presLayoutVars>
          <dgm:bulletEnabled val="1"/>
        </dgm:presLayoutVars>
      </dgm:prSet>
      <dgm:spPr/>
    </dgm:pt>
    <dgm:pt modelId="{16284F09-5D59-A848-9648-685CCA7ECAD2}" type="pres">
      <dgm:prSet presAssocID="{68B48638-8DE0-204D-ADB6-48BB4F2784D9}" presName="aSpace" presStyleCnt="0"/>
      <dgm:spPr/>
    </dgm:pt>
    <dgm:pt modelId="{710B7F39-3745-FF40-BB1E-E40C13505700}" type="pres">
      <dgm:prSet presAssocID="{C5D223EF-42D3-2B48-8298-2984CE5F2209}" presName="aNode" presStyleLbl="fgAcc1" presStyleIdx="2" presStyleCnt="3">
        <dgm:presLayoutVars>
          <dgm:bulletEnabled val="1"/>
        </dgm:presLayoutVars>
      </dgm:prSet>
      <dgm:spPr/>
    </dgm:pt>
    <dgm:pt modelId="{EEF37EE8-26B0-EA4B-825B-1682849BAC03}" type="pres">
      <dgm:prSet presAssocID="{C5D223EF-42D3-2B48-8298-2984CE5F2209}" presName="aSpace" presStyleCnt="0"/>
      <dgm:spPr/>
    </dgm:pt>
  </dgm:ptLst>
  <dgm:cxnLst>
    <dgm:cxn modelId="{C5D77E42-C950-5942-9002-20B2A04E30A2}" type="presOf" srcId="{6AACD18C-5E54-B148-ABEC-5129625C524B}" destId="{E4468BC3-4CC9-D54F-B88C-1ABEFEF70380}" srcOrd="0" destOrd="0" presId="urn:microsoft.com/office/officeart/2005/8/layout/pyramid2"/>
    <dgm:cxn modelId="{C2328989-9B78-E246-9AF0-A1432C541503}" type="presOf" srcId="{68B48638-8DE0-204D-ADB6-48BB4F2784D9}" destId="{0F2D7AF6-8117-5B46-883D-93D59791E0E3}" srcOrd="0" destOrd="0" presId="urn:microsoft.com/office/officeart/2005/8/layout/pyramid2"/>
    <dgm:cxn modelId="{3FB4E2AE-1FEA-2244-8E38-841490E262EC}" srcId="{6AACD18C-5E54-B148-ABEC-5129625C524B}" destId="{09CF97B6-2543-FB43-863C-F65A2AF27EE1}" srcOrd="0" destOrd="0" parTransId="{7F5BBD47-04DE-E94D-984B-6FDF109BD8A5}" sibTransId="{10342C6E-B053-CD4A-944A-5BFAABCC709A}"/>
    <dgm:cxn modelId="{8873D5C3-2EAC-2D4F-9A96-FD7E6C86DA0F}" srcId="{6AACD18C-5E54-B148-ABEC-5129625C524B}" destId="{68B48638-8DE0-204D-ADB6-48BB4F2784D9}" srcOrd="1" destOrd="0" parTransId="{C42AA565-0634-D74E-8E45-CF26F16D9C27}" sibTransId="{684AC24B-33CE-5B41-9616-CB3FA6EBD4BF}"/>
    <dgm:cxn modelId="{1585A8D0-A053-084B-943E-5FD38C6B488A}" type="presOf" srcId="{09CF97B6-2543-FB43-863C-F65A2AF27EE1}" destId="{14D68524-CB4B-534B-BFEA-C796DB98E27F}" srcOrd="0" destOrd="0" presId="urn:microsoft.com/office/officeart/2005/8/layout/pyramid2"/>
    <dgm:cxn modelId="{26E0ACE3-4CAE-0E4E-BF14-2DBFD583FED2}" srcId="{6AACD18C-5E54-B148-ABEC-5129625C524B}" destId="{C5D223EF-42D3-2B48-8298-2984CE5F2209}" srcOrd="2" destOrd="0" parTransId="{0D2ABD4F-E0AC-C347-B4E5-711EC3C95DB1}" sibTransId="{7D829E0C-1C90-E640-9CAF-0EF2B9358751}"/>
    <dgm:cxn modelId="{B28A65F9-AFE3-054B-9F8E-420056CA1198}" type="presOf" srcId="{C5D223EF-42D3-2B48-8298-2984CE5F2209}" destId="{710B7F39-3745-FF40-BB1E-E40C13505700}" srcOrd="0" destOrd="0" presId="urn:microsoft.com/office/officeart/2005/8/layout/pyramid2"/>
    <dgm:cxn modelId="{8E8CB5A7-5CEB-2A45-927C-D09950C842BC}" type="presParOf" srcId="{E4468BC3-4CC9-D54F-B88C-1ABEFEF70380}" destId="{4035D02A-062D-B447-A093-894E3F9BCE5E}" srcOrd="0" destOrd="0" presId="urn:microsoft.com/office/officeart/2005/8/layout/pyramid2"/>
    <dgm:cxn modelId="{2F0D821A-C570-5A46-A7D3-F06CA1D7D498}" type="presParOf" srcId="{E4468BC3-4CC9-D54F-B88C-1ABEFEF70380}" destId="{531057C3-8048-C748-A25F-52EA7D6492EE}" srcOrd="1" destOrd="0" presId="urn:microsoft.com/office/officeart/2005/8/layout/pyramid2"/>
    <dgm:cxn modelId="{0BE44279-788E-AF45-83C6-51E057DE4637}" type="presParOf" srcId="{531057C3-8048-C748-A25F-52EA7D6492EE}" destId="{14D68524-CB4B-534B-BFEA-C796DB98E27F}" srcOrd="0" destOrd="0" presId="urn:microsoft.com/office/officeart/2005/8/layout/pyramid2"/>
    <dgm:cxn modelId="{9CD02B5B-0F05-0A42-9CBD-A1E36EE269BA}" type="presParOf" srcId="{531057C3-8048-C748-A25F-52EA7D6492EE}" destId="{18686CEC-671E-F14F-8BFA-C7FD42B47274}" srcOrd="1" destOrd="0" presId="urn:microsoft.com/office/officeart/2005/8/layout/pyramid2"/>
    <dgm:cxn modelId="{26188A29-47EB-0B43-8107-C50A098D1A28}" type="presParOf" srcId="{531057C3-8048-C748-A25F-52EA7D6492EE}" destId="{0F2D7AF6-8117-5B46-883D-93D59791E0E3}" srcOrd="2" destOrd="0" presId="urn:microsoft.com/office/officeart/2005/8/layout/pyramid2"/>
    <dgm:cxn modelId="{696562D2-FD7C-A54A-AACA-6B1F7736A0B3}" type="presParOf" srcId="{531057C3-8048-C748-A25F-52EA7D6492EE}" destId="{16284F09-5D59-A848-9648-685CCA7ECAD2}" srcOrd="3" destOrd="0" presId="urn:microsoft.com/office/officeart/2005/8/layout/pyramid2"/>
    <dgm:cxn modelId="{93BAF826-6679-9E45-A73B-96492104689E}" type="presParOf" srcId="{531057C3-8048-C748-A25F-52EA7D6492EE}" destId="{710B7F39-3745-FF40-BB1E-E40C13505700}" srcOrd="4" destOrd="0" presId="urn:microsoft.com/office/officeart/2005/8/layout/pyramid2"/>
    <dgm:cxn modelId="{09C1A68F-BE3C-8B41-8558-B7FE466DD460}" type="presParOf" srcId="{531057C3-8048-C748-A25F-52EA7D6492EE}" destId="{EEF37EE8-26B0-EA4B-825B-1682849BAC03}" srcOrd="5" destOrd="0" presId="urn:microsoft.com/office/officeart/2005/8/layout/pyramid2"/>
  </dgm:cxnLst>
  <dgm:bg>
    <a:noFill/>
  </dgm:bg>
  <dgm:whole>
    <a:ln>
      <a:solidFill>
        <a:schemeClr val="accent4">
          <a:lumMod val="75000"/>
          <a:lumOff val="25000"/>
        </a:schemeClr>
      </a:solidFill>
    </a:ln>
  </dgm:whole>
  <dgm:extLst>
    <a:ext uri="http://schemas.microsoft.com/office/drawing/2008/diagram">
      <dsp:dataModelExt xmlns:dsp="http://schemas.microsoft.com/office/drawing/2008/diagram" relId="rId7" minVer="http://schemas.openxmlformats.org/drawingml/2006/diagram"/>
    </a:ext>
    <a:ext uri="{C62137D5-CB1D-491B-B009-E17868A290BF}">
      <dgm14:recolorImg xmlns:dgm14="http://schemas.microsoft.com/office/drawing/2010/diagram" val="1"/>
    </a:ext>
  </dgm:extLst>
</dgm:dataModel>
</file>

<file path=ppt/diagrams/data2.xml><?xml version="1.0" encoding="utf-8"?>
<dgm:dataModel xmlns:dgm="http://schemas.openxmlformats.org/drawingml/2006/diagram" xmlns:a="http://schemas.openxmlformats.org/drawingml/2006/main">
  <dgm:ptLst>
    <dgm:pt modelId="{9EA2817A-0963-4A58-ACD0-EE6B3CCBFC77}" type="doc">
      <dgm:prSet loTypeId="urn:microsoft.com/office/officeart/2005/8/layout/cycle3" loCatId="cycle" qsTypeId="urn:microsoft.com/office/officeart/2005/8/quickstyle/simple1" qsCatId="simple" csTypeId="urn:microsoft.com/office/officeart/2005/8/colors/accent1_2" csCatId="accent1" phldr="1"/>
      <dgm:spPr/>
      <dgm:t>
        <a:bodyPr/>
        <a:lstStyle/>
        <a:p>
          <a:endParaRPr lang="it-IT"/>
        </a:p>
      </dgm:t>
    </dgm:pt>
    <dgm:pt modelId="{D237C0B5-9C05-4F0D-A012-9798B1B056A2}">
      <dgm:prSet phldrT="[Testo]" custT="1"/>
      <dgm:spPr>
        <a:solidFill>
          <a:srgbClr val="0A6AAE"/>
        </a:solidFill>
        <a:effectLst>
          <a:outerShdw blurRad="50800" dist="38100" dir="2700000" algn="tl" rotWithShape="0">
            <a:prstClr val="black">
              <a:alpha val="40000"/>
            </a:prstClr>
          </a:outerShdw>
        </a:effectLst>
      </dgm:spPr>
      <dgm:t>
        <a:bodyPr/>
        <a:lstStyle/>
        <a:p>
          <a:r>
            <a:rPr lang="it-IT" sz="2400" dirty="0">
              <a:latin typeface="Calibri" panose="020F0502020204030204" pitchFamily="34" charset="0"/>
            </a:rPr>
            <a:t>L’istante</a:t>
          </a:r>
          <a:r>
            <a:rPr lang="it-IT" sz="2400" baseline="0" dirty="0">
              <a:latin typeface="Calibri" panose="020F0502020204030204" pitchFamily="34" charset="0"/>
            </a:rPr>
            <a:t> </a:t>
          </a:r>
          <a:endParaRPr lang="it-IT" sz="2400" dirty="0">
            <a:latin typeface="Calibri" panose="020F0502020204030204" pitchFamily="34" charset="0"/>
          </a:endParaRPr>
        </a:p>
      </dgm:t>
    </dgm:pt>
    <dgm:pt modelId="{F602EAE6-EFAD-42AE-80F9-F10D39F42E83}" type="parTrans" cxnId="{A6396A17-C332-4494-9B1E-B54983A882AC}">
      <dgm:prSet/>
      <dgm:spPr/>
      <dgm:t>
        <a:bodyPr/>
        <a:lstStyle/>
        <a:p>
          <a:endParaRPr lang="it-IT" sz="1600">
            <a:latin typeface="Calibri" panose="020F0502020204030204" pitchFamily="34" charset="0"/>
          </a:endParaRPr>
        </a:p>
      </dgm:t>
    </dgm:pt>
    <dgm:pt modelId="{B5D5A410-7906-4A39-A18A-5DB8A1698B87}" type="sibTrans" cxnId="{A6396A17-C332-4494-9B1E-B54983A882AC}">
      <dgm:prSet/>
      <dgm:spPr/>
      <dgm:t>
        <a:bodyPr/>
        <a:lstStyle/>
        <a:p>
          <a:endParaRPr lang="it-IT" sz="1600">
            <a:latin typeface="Calibri" panose="020F0502020204030204" pitchFamily="34" charset="0"/>
          </a:endParaRPr>
        </a:p>
      </dgm:t>
    </dgm:pt>
    <dgm:pt modelId="{0C03204A-279D-403F-AD5B-0BEE3FEAB88C}">
      <dgm:prSet phldrT="[Testo]" custT="1"/>
      <dgm:spPr>
        <a:solidFill>
          <a:srgbClr val="0A6AAE"/>
        </a:solidFill>
        <a:effectLst>
          <a:outerShdw blurRad="50800" dist="38100" dir="2700000" algn="tl" rotWithShape="0">
            <a:prstClr val="black">
              <a:alpha val="40000"/>
            </a:prstClr>
          </a:outerShdw>
        </a:effectLst>
      </dgm:spPr>
      <dgm:t>
        <a:bodyPr/>
        <a:lstStyle/>
        <a:p>
          <a:r>
            <a:rPr lang="it-IT" sz="2000" dirty="0">
              <a:latin typeface="Calibri" panose="020F0502020204030204" pitchFamily="34" charset="0"/>
            </a:rPr>
            <a:t>Il</a:t>
          </a:r>
          <a:r>
            <a:rPr lang="it-IT" sz="2000" baseline="0" dirty="0">
              <a:latin typeface="Calibri" panose="020F0502020204030204" pitchFamily="34" charset="0"/>
            </a:rPr>
            <a:t> controinteressato</a:t>
          </a:r>
        </a:p>
        <a:p>
          <a:r>
            <a:rPr lang="it-IT" sz="2000" baseline="0" dirty="0">
              <a:latin typeface="Calibri" panose="020F0502020204030204" pitchFamily="34" charset="0"/>
            </a:rPr>
            <a:t>(eventuale) </a:t>
          </a:r>
          <a:endParaRPr lang="it-IT" sz="2000" dirty="0">
            <a:latin typeface="Calibri" panose="020F0502020204030204" pitchFamily="34" charset="0"/>
          </a:endParaRPr>
        </a:p>
      </dgm:t>
    </dgm:pt>
    <dgm:pt modelId="{7FD7C62A-36FD-463D-8355-48177884D353}" type="parTrans" cxnId="{DE4815A6-852C-4D12-B2A0-3626DF767E92}">
      <dgm:prSet/>
      <dgm:spPr/>
      <dgm:t>
        <a:bodyPr/>
        <a:lstStyle/>
        <a:p>
          <a:endParaRPr lang="it-IT" sz="1600">
            <a:latin typeface="Calibri" panose="020F0502020204030204" pitchFamily="34" charset="0"/>
          </a:endParaRPr>
        </a:p>
      </dgm:t>
    </dgm:pt>
    <dgm:pt modelId="{D6101B99-A21D-4973-8E80-23DB8D29D921}" type="sibTrans" cxnId="{DE4815A6-852C-4D12-B2A0-3626DF767E92}">
      <dgm:prSet/>
      <dgm:spPr/>
      <dgm:t>
        <a:bodyPr/>
        <a:lstStyle/>
        <a:p>
          <a:endParaRPr lang="it-IT" sz="1600">
            <a:latin typeface="Calibri" panose="020F0502020204030204" pitchFamily="34" charset="0"/>
          </a:endParaRPr>
        </a:p>
      </dgm:t>
    </dgm:pt>
    <dgm:pt modelId="{29152275-09A2-4641-B42D-D05C8BBFA205}">
      <dgm:prSet phldrT="[Testo]" custT="1"/>
      <dgm:spPr>
        <a:solidFill>
          <a:srgbClr val="0A6AAE"/>
        </a:solidFill>
        <a:effectLst>
          <a:outerShdw blurRad="50800" dist="38100" dir="2700000" algn="tl" rotWithShape="0">
            <a:prstClr val="black">
              <a:alpha val="40000"/>
            </a:prstClr>
          </a:outerShdw>
        </a:effectLst>
      </dgm:spPr>
      <dgm:t>
        <a:bodyPr/>
        <a:lstStyle/>
        <a:p>
          <a:r>
            <a:rPr lang="it-IT" sz="2000" dirty="0">
              <a:latin typeface="Calibri" panose="020F0502020204030204" pitchFamily="34" charset="0"/>
            </a:rPr>
            <a:t>L’Amministrazione</a:t>
          </a:r>
          <a:r>
            <a:rPr lang="it-IT" sz="2400" dirty="0">
              <a:latin typeface="Calibri" panose="020F0502020204030204" pitchFamily="34" charset="0"/>
            </a:rPr>
            <a:t> </a:t>
          </a:r>
        </a:p>
      </dgm:t>
    </dgm:pt>
    <dgm:pt modelId="{07D90548-284D-41DF-9EAA-370E1065BC9C}" type="parTrans" cxnId="{76969389-0110-4491-AA8E-7538539D11CE}">
      <dgm:prSet/>
      <dgm:spPr/>
      <dgm:t>
        <a:bodyPr/>
        <a:lstStyle/>
        <a:p>
          <a:endParaRPr lang="it-IT" sz="1600">
            <a:latin typeface="Calibri" panose="020F0502020204030204" pitchFamily="34" charset="0"/>
          </a:endParaRPr>
        </a:p>
      </dgm:t>
    </dgm:pt>
    <dgm:pt modelId="{31138E76-5E53-49B2-AD01-53CFE664AE6F}" type="sibTrans" cxnId="{76969389-0110-4491-AA8E-7538539D11CE}">
      <dgm:prSet/>
      <dgm:spPr/>
      <dgm:t>
        <a:bodyPr/>
        <a:lstStyle/>
        <a:p>
          <a:endParaRPr lang="it-IT" sz="1600">
            <a:latin typeface="Calibri" panose="020F0502020204030204" pitchFamily="34" charset="0"/>
          </a:endParaRPr>
        </a:p>
      </dgm:t>
    </dgm:pt>
    <dgm:pt modelId="{02B0D7D8-3856-4B48-8928-36EC19DDD424}" type="pres">
      <dgm:prSet presAssocID="{9EA2817A-0963-4A58-ACD0-EE6B3CCBFC77}" presName="Name0" presStyleCnt="0">
        <dgm:presLayoutVars>
          <dgm:dir/>
          <dgm:resizeHandles val="exact"/>
        </dgm:presLayoutVars>
      </dgm:prSet>
      <dgm:spPr/>
    </dgm:pt>
    <dgm:pt modelId="{1EA39553-DF6F-4CD9-8CB9-FE325795B372}" type="pres">
      <dgm:prSet presAssocID="{9EA2817A-0963-4A58-ACD0-EE6B3CCBFC77}" presName="cycle" presStyleCnt="0"/>
      <dgm:spPr/>
    </dgm:pt>
    <dgm:pt modelId="{D6E30016-3DFA-4C44-91D1-840C510A0A2D}" type="pres">
      <dgm:prSet presAssocID="{D237C0B5-9C05-4F0D-A012-9798B1B056A2}" presName="nodeFirstNode" presStyleLbl="node1" presStyleIdx="0" presStyleCnt="3">
        <dgm:presLayoutVars>
          <dgm:bulletEnabled val="1"/>
        </dgm:presLayoutVars>
      </dgm:prSet>
      <dgm:spPr/>
    </dgm:pt>
    <dgm:pt modelId="{EE105DD0-8DF3-44C6-8A8E-320EC3E29886}" type="pres">
      <dgm:prSet presAssocID="{B5D5A410-7906-4A39-A18A-5DB8A1698B87}" presName="sibTransFirstNode" presStyleLbl="bgShp" presStyleIdx="0" presStyleCnt="1"/>
      <dgm:spPr/>
    </dgm:pt>
    <dgm:pt modelId="{AA598048-F47F-403A-AB7C-EB2E75C0C134}" type="pres">
      <dgm:prSet presAssocID="{0C03204A-279D-403F-AD5B-0BEE3FEAB88C}" presName="nodeFollowingNodes" presStyleLbl="node1" presStyleIdx="1" presStyleCnt="3" custRadScaleRad="165454" custRadScaleInc="-15686">
        <dgm:presLayoutVars>
          <dgm:bulletEnabled val="1"/>
        </dgm:presLayoutVars>
      </dgm:prSet>
      <dgm:spPr/>
    </dgm:pt>
    <dgm:pt modelId="{58B357F3-845A-4CFB-9794-7310F6C87222}" type="pres">
      <dgm:prSet presAssocID="{29152275-09A2-4641-B42D-D05C8BBFA205}" presName="nodeFollowingNodes" presStyleLbl="node1" presStyleIdx="2" presStyleCnt="3" custRadScaleRad="141055" custRadScaleInc="12529">
        <dgm:presLayoutVars>
          <dgm:bulletEnabled val="1"/>
        </dgm:presLayoutVars>
      </dgm:prSet>
      <dgm:spPr/>
    </dgm:pt>
  </dgm:ptLst>
  <dgm:cxnLst>
    <dgm:cxn modelId="{C752D60C-05EA-45A8-AD8C-120379E9FBDD}" type="presOf" srcId="{0C03204A-279D-403F-AD5B-0BEE3FEAB88C}" destId="{AA598048-F47F-403A-AB7C-EB2E75C0C134}" srcOrd="0" destOrd="0" presId="urn:microsoft.com/office/officeart/2005/8/layout/cycle3"/>
    <dgm:cxn modelId="{A6396A17-C332-4494-9B1E-B54983A882AC}" srcId="{9EA2817A-0963-4A58-ACD0-EE6B3CCBFC77}" destId="{D237C0B5-9C05-4F0D-A012-9798B1B056A2}" srcOrd="0" destOrd="0" parTransId="{F602EAE6-EFAD-42AE-80F9-F10D39F42E83}" sibTransId="{B5D5A410-7906-4A39-A18A-5DB8A1698B87}"/>
    <dgm:cxn modelId="{76969389-0110-4491-AA8E-7538539D11CE}" srcId="{9EA2817A-0963-4A58-ACD0-EE6B3CCBFC77}" destId="{29152275-09A2-4641-B42D-D05C8BBFA205}" srcOrd="2" destOrd="0" parTransId="{07D90548-284D-41DF-9EAA-370E1065BC9C}" sibTransId="{31138E76-5E53-49B2-AD01-53CFE664AE6F}"/>
    <dgm:cxn modelId="{1C9B50A4-B733-4857-834E-D217C0379720}" type="presOf" srcId="{9EA2817A-0963-4A58-ACD0-EE6B3CCBFC77}" destId="{02B0D7D8-3856-4B48-8928-36EC19DDD424}" srcOrd="0" destOrd="0" presId="urn:microsoft.com/office/officeart/2005/8/layout/cycle3"/>
    <dgm:cxn modelId="{DE4815A6-852C-4D12-B2A0-3626DF767E92}" srcId="{9EA2817A-0963-4A58-ACD0-EE6B3CCBFC77}" destId="{0C03204A-279D-403F-AD5B-0BEE3FEAB88C}" srcOrd="1" destOrd="0" parTransId="{7FD7C62A-36FD-463D-8355-48177884D353}" sibTransId="{D6101B99-A21D-4973-8E80-23DB8D29D921}"/>
    <dgm:cxn modelId="{D12122A6-0990-4257-AEC0-674042864393}" type="presOf" srcId="{D237C0B5-9C05-4F0D-A012-9798B1B056A2}" destId="{D6E30016-3DFA-4C44-91D1-840C510A0A2D}" srcOrd="0" destOrd="0" presId="urn:microsoft.com/office/officeart/2005/8/layout/cycle3"/>
    <dgm:cxn modelId="{59D611BC-8D71-4DDA-B89B-1896C2354CF4}" type="presOf" srcId="{29152275-09A2-4641-B42D-D05C8BBFA205}" destId="{58B357F3-845A-4CFB-9794-7310F6C87222}" srcOrd="0" destOrd="0" presId="urn:microsoft.com/office/officeart/2005/8/layout/cycle3"/>
    <dgm:cxn modelId="{0543DBDD-7D9B-4AFD-B286-AFC3A77314FC}" type="presOf" srcId="{B5D5A410-7906-4A39-A18A-5DB8A1698B87}" destId="{EE105DD0-8DF3-44C6-8A8E-320EC3E29886}" srcOrd="0" destOrd="0" presId="urn:microsoft.com/office/officeart/2005/8/layout/cycle3"/>
    <dgm:cxn modelId="{87B35514-3E23-48A2-8C81-38F66CE2D46D}" type="presParOf" srcId="{02B0D7D8-3856-4B48-8928-36EC19DDD424}" destId="{1EA39553-DF6F-4CD9-8CB9-FE325795B372}" srcOrd="0" destOrd="0" presId="urn:microsoft.com/office/officeart/2005/8/layout/cycle3"/>
    <dgm:cxn modelId="{F9B0422F-F802-4B2D-8DFC-F7E3F4138051}" type="presParOf" srcId="{1EA39553-DF6F-4CD9-8CB9-FE325795B372}" destId="{D6E30016-3DFA-4C44-91D1-840C510A0A2D}" srcOrd="0" destOrd="0" presId="urn:microsoft.com/office/officeart/2005/8/layout/cycle3"/>
    <dgm:cxn modelId="{AF82FAE9-F461-404B-A205-6816C0A4DC26}" type="presParOf" srcId="{1EA39553-DF6F-4CD9-8CB9-FE325795B372}" destId="{EE105DD0-8DF3-44C6-8A8E-320EC3E29886}" srcOrd="1" destOrd="0" presId="urn:microsoft.com/office/officeart/2005/8/layout/cycle3"/>
    <dgm:cxn modelId="{6D2761F5-7B26-467D-94C1-E76FCB0BB670}" type="presParOf" srcId="{1EA39553-DF6F-4CD9-8CB9-FE325795B372}" destId="{AA598048-F47F-403A-AB7C-EB2E75C0C134}" srcOrd="2" destOrd="0" presId="urn:microsoft.com/office/officeart/2005/8/layout/cycle3"/>
    <dgm:cxn modelId="{293C3D17-9E0D-4EDD-AC0F-41DAE45C17FB}" type="presParOf" srcId="{1EA39553-DF6F-4CD9-8CB9-FE325795B372}" destId="{58B357F3-845A-4CFB-9794-7310F6C87222}" srcOrd="3" destOrd="0" presId="urn:microsoft.com/office/officeart/2005/8/layout/cycle3"/>
  </dgm:cxnLst>
  <dgm:bg/>
  <dgm:whole/>
  <dgm:extLst>
    <a:ext uri="http://schemas.microsoft.com/office/drawing/2008/diagram">
      <dsp:dataModelExt xmlns:dsp="http://schemas.microsoft.com/office/drawing/2008/diagram" relId="rId10"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FEB24F0F-F2CF-354B-A7CA-F85C1720CCAD}" type="doc">
      <dgm:prSet loTypeId="urn:microsoft.com/office/officeart/2005/8/layout/vList5" loCatId="list" qsTypeId="urn:microsoft.com/office/officeart/2005/8/quickstyle/simple4" qsCatId="simple" csTypeId="urn:microsoft.com/office/officeart/2005/8/colors/accent1_2" csCatId="accent1" phldr="1"/>
      <dgm:spPr/>
      <dgm:t>
        <a:bodyPr/>
        <a:lstStyle/>
        <a:p>
          <a:endParaRPr lang="it-IT"/>
        </a:p>
      </dgm:t>
    </dgm:pt>
    <dgm:pt modelId="{ABF45231-E9C0-B842-AC91-4BD9EC9AE815}">
      <dgm:prSet/>
      <dgm:spPr>
        <a:solidFill>
          <a:srgbClr val="0A6AAE"/>
        </a:solidFill>
      </dgm:spPr>
      <dgm:t>
        <a:bodyPr/>
        <a:lstStyle/>
        <a:p>
          <a:pPr rtl="0"/>
          <a:r>
            <a:rPr lang="pt-BR" dirty="0">
              <a:latin typeface="Calibri" charset="0"/>
              <a:ea typeface="Calibri" charset="0"/>
              <a:cs typeface="Calibri" charset="0"/>
            </a:rPr>
            <a:t>T.A.R. LAZIO ROMA, SEZ.III BIS, 25 OTTOBRE 2010, N. 33005 </a:t>
          </a:r>
          <a:endParaRPr lang="it-IT" dirty="0">
            <a:latin typeface="Calibri" charset="0"/>
            <a:ea typeface="Calibri" charset="0"/>
            <a:cs typeface="Calibri" charset="0"/>
          </a:endParaRPr>
        </a:p>
      </dgm:t>
    </dgm:pt>
    <dgm:pt modelId="{3A659595-202D-FF4F-B5E8-957130A1DF9B}" type="parTrans" cxnId="{82974691-7B32-1141-88A1-DBDE2F3CC0ED}">
      <dgm:prSet/>
      <dgm:spPr/>
      <dgm:t>
        <a:bodyPr/>
        <a:lstStyle/>
        <a:p>
          <a:endParaRPr lang="it-IT"/>
        </a:p>
      </dgm:t>
    </dgm:pt>
    <dgm:pt modelId="{3B2B59D9-1711-A943-93AF-E801C57F4FFC}" type="sibTrans" cxnId="{82974691-7B32-1141-88A1-DBDE2F3CC0ED}">
      <dgm:prSet/>
      <dgm:spPr/>
      <dgm:t>
        <a:bodyPr/>
        <a:lstStyle/>
        <a:p>
          <a:endParaRPr lang="it-IT"/>
        </a:p>
      </dgm:t>
    </dgm:pt>
    <dgm:pt modelId="{065822E2-4625-CB4E-B27A-003FF3B04947}">
      <dgm:prSet/>
      <dgm:spPr>
        <a:noFill/>
      </dgm:spPr>
      <dgm:t>
        <a:bodyPr/>
        <a:lstStyle/>
        <a:p>
          <a:pPr rtl="0"/>
          <a:r>
            <a:rPr lang="it-IT" dirty="0">
              <a:latin typeface="Calibri" charset="0"/>
              <a:ea typeface="Calibri" charset="0"/>
              <a:cs typeface="Calibri" charset="0"/>
            </a:rPr>
            <a:t>ORIENTAMENTO MAGGIORITARIO – SFAVOREVOLE ALL’AMMINISTRAZIONE:</a:t>
          </a:r>
        </a:p>
      </dgm:t>
    </dgm:pt>
    <dgm:pt modelId="{8B867FD9-9258-2945-8DA6-7B9D6D865D15}" type="parTrans" cxnId="{026C6B28-E9F2-B14C-8A40-B9457547B574}">
      <dgm:prSet/>
      <dgm:spPr/>
      <dgm:t>
        <a:bodyPr/>
        <a:lstStyle/>
        <a:p>
          <a:endParaRPr lang="it-IT"/>
        </a:p>
      </dgm:t>
    </dgm:pt>
    <dgm:pt modelId="{808E0F78-D861-904B-9DC5-70DD752690D5}" type="sibTrans" cxnId="{026C6B28-E9F2-B14C-8A40-B9457547B574}">
      <dgm:prSet/>
      <dgm:spPr/>
      <dgm:t>
        <a:bodyPr/>
        <a:lstStyle/>
        <a:p>
          <a:endParaRPr lang="it-IT"/>
        </a:p>
      </dgm:t>
    </dgm:pt>
    <dgm:pt modelId="{D81BBEC2-8A01-9344-A64C-76A85FE2F690}">
      <dgm:prSet/>
      <dgm:spPr>
        <a:solidFill>
          <a:srgbClr val="0A6AAE"/>
        </a:solidFill>
      </dgm:spPr>
      <dgm:t>
        <a:bodyPr/>
        <a:lstStyle/>
        <a:p>
          <a:pPr rtl="0"/>
          <a:r>
            <a:rPr lang="it-IT" dirty="0">
              <a:latin typeface="Calibri" charset="0"/>
              <a:ea typeface="Calibri" charset="0"/>
              <a:cs typeface="Calibri" charset="0"/>
            </a:rPr>
            <a:t>CONSIGLIO DI STATO, SEZIONE SESTA SENTENZA N. 7650 DEL 28/10/2010</a:t>
          </a:r>
          <a:endParaRPr lang="pt-BR" dirty="0">
            <a:latin typeface="Calibri" charset="0"/>
            <a:ea typeface="Calibri" charset="0"/>
            <a:cs typeface="Calibri" charset="0"/>
          </a:endParaRPr>
        </a:p>
      </dgm:t>
    </dgm:pt>
    <dgm:pt modelId="{8A664A1A-0F9B-8F4A-AB99-487C5D9BBFD6}" type="parTrans" cxnId="{A7B081D5-1902-1848-B315-3C45FD268C96}">
      <dgm:prSet/>
      <dgm:spPr/>
      <dgm:t>
        <a:bodyPr/>
        <a:lstStyle/>
        <a:p>
          <a:endParaRPr lang="it-IT"/>
        </a:p>
      </dgm:t>
    </dgm:pt>
    <dgm:pt modelId="{02187363-FD48-F14C-8118-9F7787A38840}" type="sibTrans" cxnId="{A7B081D5-1902-1848-B315-3C45FD268C96}">
      <dgm:prSet/>
      <dgm:spPr/>
      <dgm:t>
        <a:bodyPr/>
        <a:lstStyle/>
        <a:p>
          <a:endParaRPr lang="it-IT"/>
        </a:p>
      </dgm:t>
    </dgm:pt>
    <dgm:pt modelId="{5F1D2B9B-B020-DC42-AE4F-933DDD187773}">
      <dgm:prSet/>
      <dgm:spPr>
        <a:noFill/>
      </dgm:spPr>
      <dgm:t>
        <a:bodyPr/>
        <a:lstStyle/>
        <a:p>
          <a:pPr rtl="0"/>
          <a:r>
            <a:rPr lang="it-IT" dirty="0">
              <a:latin typeface="Calibri" charset="0"/>
              <a:ea typeface="Calibri" charset="0"/>
              <a:cs typeface="Calibri" charset="0"/>
            </a:rPr>
            <a:t>ORIENTAMENTO MINORITARIO – FAVOREVOLE ALL’AMMINISTRAZIONE</a:t>
          </a:r>
        </a:p>
      </dgm:t>
    </dgm:pt>
    <dgm:pt modelId="{22FA663B-A78F-974E-B786-8D203016C796}" type="parTrans" cxnId="{317A1645-CCE3-C146-A57C-C965483639C1}">
      <dgm:prSet/>
      <dgm:spPr/>
      <dgm:t>
        <a:bodyPr/>
        <a:lstStyle/>
        <a:p>
          <a:endParaRPr lang="it-IT"/>
        </a:p>
      </dgm:t>
    </dgm:pt>
    <dgm:pt modelId="{ADE0F0A4-CE48-EA4C-9F5C-E01DAFB2AAA1}" type="sibTrans" cxnId="{317A1645-CCE3-C146-A57C-C965483639C1}">
      <dgm:prSet/>
      <dgm:spPr/>
      <dgm:t>
        <a:bodyPr/>
        <a:lstStyle/>
        <a:p>
          <a:endParaRPr lang="it-IT"/>
        </a:p>
      </dgm:t>
    </dgm:pt>
    <dgm:pt modelId="{0112FCA9-D424-9442-96D6-55C22F94AB23}" type="pres">
      <dgm:prSet presAssocID="{FEB24F0F-F2CF-354B-A7CA-F85C1720CCAD}" presName="Name0" presStyleCnt="0">
        <dgm:presLayoutVars>
          <dgm:dir/>
          <dgm:animLvl val="lvl"/>
          <dgm:resizeHandles val="exact"/>
        </dgm:presLayoutVars>
      </dgm:prSet>
      <dgm:spPr/>
    </dgm:pt>
    <dgm:pt modelId="{81AA8B4B-35C7-A146-B4A6-8E470B853FE5}" type="pres">
      <dgm:prSet presAssocID="{ABF45231-E9C0-B842-AC91-4BD9EC9AE815}" presName="linNode" presStyleCnt="0"/>
      <dgm:spPr/>
    </dgm:pt>
    <dgm:pt modelId="{E6A887CA-7A72-B246-AFF3-574D67BEBC0E}" type="pres">
      <dgm:prSet presAssocID="{ABF45231-E9C0-B842-AC91-4BD9EC9AE815}" presName="parentText" presStyleLbl="node1" presStyleIdx="0" presStyleCnt="2">
        <dgm:presLayoutVars>
          <dgm:chMax val="1"/>
          <dgm:bulletEnabled val="1"/>
        </dgm:presLayoutVars>
      </dgm:prSet>
      <dgm:spPr/>
    </dgm:pt>
    <dgm:pt modelId="{6DC62A43-B965-FC44-B009-C8D07C21EF5D}" type="pres">
      <dgm:prSet presAssocID="{ABF45231-E9C0-B842-AC91-4BD9EC9AE815}" presName="descendantText" presStyleLbl="alignAccFollowNode1" presStyleIdx="0" presStyleCnt="2">
        <dgm:presLayoutVars>
          <dgm:bulletEnabled val="1"/>
        </dgm:presLayoutVars>
      </dgm:prSet>
      <dgm:spPr/>
    </dgm:pt>
    <dgm:pt modelId="{9AE34AAB-82D1-0346-9D4E-1C437B919790}" type="pres">
      <dgm:prSet presAssocID="{3B2B59D9-1711-A943-93AF-E801C57F4FFC}" presName="sp" presStyleCnt="0"/>
      <dgm:spPr/>
    </dgm:pt>
    <dgm:pt modelId="{87FF5A10-AAB9-8D4E-BDF4-92A1DFA7B0CC}" type="pres">
      <dgm:prSet presAssocID="{D81BBEC2-8A01-9344-A64C-76A85FE2F690}" presName="linNode" presStyleCnt="0"/>
      <dgm:spPr/>
    </dgm:pt>
    <dgm:pt modelId="{BD7C3CA2-9887-9849-9E0C-45D9F020AAA8}" type="pres">
      <dgm:prSet presAssocID="{D81BBEC2-8A01-9344-A64C-76A85FE2F690}" presName="parentText" presStyleLbl="node1" presStyleIdx="1" presStyleCnt="2">
        <dgm:presLayoutVars>
          <dgm:chMax val="1"/>
          <dgm:bulletEnabled val="1"/>
        </dgm:presLayoutVars>
      </dgm:prSet>
      <dgm:spPr/>
    </dgm:pt>
    <dgm:pt modelId="{B7122085-A9A9-5C43-8685-5BCB722026C7}" type="pres">
      <dgm:prSet presAssocID="{D81BBEC2-8A01-9344-A64C-76A85FE2F690}" presName="descendantText" presStyleLbl="alignAccFollowNode1" presStyleIdx="1" presStyleCnt="2">
        <dgm:presLayoutVars>
          <dgm:bulletEnabled val="1"/>
        </dgm:presLayoutVars>
      </dgm:prSet>
      <dgm:spPr/>
    </dgm:pt>
  </dgm:ptLst>
  <dgm:cxnLst>
    <dgm:cxn modelId="{026C6B28-E9F2-B14C-8A40-B9457547B574}" srcId="{ABF45231-E9C0-B842-AC91-4BD9EC9AE815}" destId="{065822E2-4625-CB4E-B27A-003FF3B04947}" srcOrd="0" destOrd="0" parTransId="{8B867FD9-9258-2945-8DA6-7B9D6D865D15}" sibTransId="{808E0F78-D861-904B-9DC5-70DD752690D5}"/>
    <dgm:cxn modelId="{A7390E45-F6C5-7F4D-9572-D5C3558BC06F}" type="presOf" srcId="{5F1D2B9B-B020-DC42-AE4F-933DDD187773}" destId="{B7122085-A9A9-5C43-8685-5BCB722026C7}" srcOrd="0" destOrd="0" presId="urn:microsoft.com/office/officeart/2005/8/layout/vList5"/>
    <dgm:cxn modelId="{317A1645-CCE3-C146-A57C-C965483639C1}" srcId="{D81BBEC2-8A01-9344-A64C-76A85FE2F690}" destId="{5F1D2B9B-B020-DC42-AE4F-933DDD187773}" srcOrd="0" destOrd="0" parTransId="{22FA663B-A78F-974E-B786-8D203016C796}" sibTransId="{ADE0F0A4-CE48-EA4C-9F5C-E01DAFB2AAA1}"/>
    <dgm:cxn modelId="{8D72F14F-2336-C44E-8EDC-DC01C33BDEF4}" type="presOf" srcId="{ABF45231-E9C0-B842-AC91-4BD9EC9AE815}" destId="{E6A887CA-7A72-B246-AFF3-574D67BEBC0E}" srcOrd="0" destOrd="0" presId="urn:microsoft.com/office/officeart/2005/8/layout/vList5"/>
    <dgm:cxn modelId="{82974691-7B32-1141-88A1-DBDE2F3CC0ED}" srcId="{FEB24F0F-F2CF-354B-A7CA-F85C1720CCAD}" destId="{ABF45231-E9C0-B842-AC91-4BD9EC9AE815}" srcOrd="0" destOrd="0" parTransId="{3A659595-202D-FF4F-B5E8-957130A1DF9B}" sibTransId="{3B2B59D9-1711-A943-93AF-E801C57F4FFC}"/>
    <dgm:cxn modelId="{70F57595-7117-FD44-8E99-50B748542393}" type="presOf" srcId="{FEB24F0F-F2CF-354B-A7CA-F85C1720CCAD}" destId="{0112FCA9-D424-9442-96D6-55C22F94AB23}" srcOrd="0" destOrd="0" presId="urn:microsoft.com/office/officeart/2005/8/layout/vList5"/>
    <dgm:cxn modelId="{A7B081D5-1902-1848-B315-3C45FD268C96}" srcId="{FEB24F0F-F2CF-354B-A7CA-F85C1720CCAD}" destId="{D81BBEC2-8A01-9344-A64C-76A85FE2F690}" srcOrd="1" destOrd="0" parTransId="{8A664A1A-0F9B-8F4A-AB99-487C5D9BBFD6}" sibTransId="{02187363-FD48-F14C-8118-9F7787A38840}"/>
    <dgm:cxn modelId="{79DAA3DA-DF2C-054D-8D2A-FB1A9E3CD46A}" type="presOf" srcId="{D81BBEC2-8A01-9344-A64C-76A85FE2F690}" destId="{BD7C3CA2-9887-9849-9E0C-45D9F020AAA8}" srcOrd="0" destOrd="0" presId="urn:microsoft.com/office/officeart/2005/8/layout/vList5"/>
    <dgm:cxn modelId="{1F85C1DB-6BF3-804B-B233-A7DA41B342C3}" type="presOf" srcId="{065822E2-4625-CB4E-B27A-003FF3B04947}" destId="{6DC62A43-B965-FC44-B009-C8D07C21EF5D}" srcOrd="0" destOrd="0" presId="urn:microsoft.com/office/officeart/2005/8/layout/vList5"/>
    <dgm:cxn modelId="{E937DAC6-5373-2547-82AC-E2B6F8918E58}" type="presParOf" srcId="{0112FCA9-D424-9442-96D6-55C22F94AB23}" destId="{81AA8B4B-35C7-A146-B4A6-8E470B853FE5}" srcOrd="0" destOrd="0" presId="urn:microsoft.com/office/officeart/2005/8/layout/vList5"/>
    <dgm:cxn modelId="{AA2132DA-AC74-3B41-A911-39631797C79B}" type="presParOf" srcId="{81AA8B4B-35C7-A146-B4A6-8E470B853FE5}" destId="{E6A887CA-7A72-B246-AFF3-574D67BEBC0E}" srcOrd="0" destOrd="0" presId="urn:microsoft.com/office/officeart/2005/8/layout/vList5"/>
    <dgm:cxn modelId="{3CE1F852-0681-7A41-BB6A-DEF36B2A61DE}" type="presParOf" srcId="{81AA8B4B-35C7-A146-B4A6-8E470B853FE5}" destId="{6DC62A43-B965-FC44-B009-C8D07C21EF5D}" srcOrd="1" destOrd="0" presId="urn:microsoft.com/office/officeart/2005/8/layout/vList5"/>
    <dgm:cxn modelId="{D3816E7D-B777-034E-A863-2398FD4178B1}" type="presParOf" srcId="{0112FCA9-D424-9442-96D6-55C22F94AB23}" destId="{9AE34AAB-82D1-0346-9D4E-1C437B919790}" srcOrd="1" destOrd="0" presId="urn:microsoft.com/office/officeart/2005/8/layout/vList5"/>
    <dgm:cxn modelId="{34461B3D-7B76-6F4C-9296-A35CE73CB2DB}" type="presParOf" srcId="{0112FCA9-D424-9442-96D6-55C22F94AB23}" destId="{87FF5A10-AAB9-8D4E-BDF4-92A1DFA7B0CC}" srcOrd="2" destOrd="0" presId="urn:microsoft.com/office/officeart/2005/8/layout/vList5"/>
    <dgm:cxn modelId="{93DC0316-63C5-F64B-B647-86068F5E1E94}" type="presParOf" srcId="{87FF5A10-AAB9-8D4E-BDF4-92A1DFA7B0CC}" destId="{BD7C3CA2-9887-9849-9E0C-45D9F020AAA8}" srcOrd="0" destOrd="0" presId="urn:microsoft.com/office/officeart/2005/8/layout/vList5"/>
    <dgm:cxn modelId="{4F7C7918-1277-F248-8184-86EF7CAC9FFD}" type="presParOf" srcId="{87FF5A10-AAB9-8D4E-BDF4-92A1DFA7B0CC}" destId="{B7122085-A9A9-5C43-8685-5BCB722026C7}" srcOrd="1" destOrd="0" presId="urn:microsoft.com/office/officeart/2005/8/layout/vList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35FDBF50-0CD4-4299-AA87-DE5A263742CA}" type="doc">
      <dgm:prSet loTypeId="urn:microsoft.com/office/officeart/2005/8/layout/cycle8" loCatId="cycle" qsTypeId="urn:microsoft.com/office/officeart/2005/8/quickstyle/simple1" qsCatId="simple" csTypeId="urn:microsoft.com/office/officeart/2005/8/colors/accent1_2" csCatId="accent1" phldr="1"/>
      <dgm:spPr/>
    </dgm:pt>
    <dgm:pt modelId="{B8062B1C-6EA4-4278-A82F-18D3917FE66A}">
      <dgm:prSet phldrT="[Testo]" custT="1"/>
      <dgm:spPr>
        <a:solidFill>
          <a:srgbClr val="0A6AAE"/>
        </a:solidFill>
      </dgm:spPr>
      <dgm:t>
        <a:bodyPr/>
        <a:lstStyle/>
        <a:p>
          <a:r>
            <a:rPr lang="it-IT" sz="1400" dirty="0">
              <a:latin typeface="Calibri" panose="020F0502020204030204" pitchFamily="34" charset="0"/>
            </a:rPr>
            <a:t>2. </a:t>
          </a:r>
        </a:p>
        <a:p>
          <a:r>
            <a:rPr lang="it-IT" sz="1400" b="1" dirty="0">
              <a:latin typeface="Calibri" panose="020F0502020204030204" pitchFamily="34" charset="0"/>
            </a:rPr>
            <a:t>Differenze</a:t>
          </a:r>
          <a:r>
            <a:rPr lang="it-IT" sz="1400" b="1" baseline="0" dirty="0">
              <a:latin typeface="Calibri" panose="020F0502020204030204" pitchFamily="34" charset="0"/>
            </a:rPr>
            <a:t> con l’accesso agli atti  l. 241/1990</a:t>
          </a:r>
          <a:endParaRPr lang="it-IT" sz="1400" b="1" dirty="0">
            <a:latin typeface="Calibri" panose="020F0502020204030204" pitchFamily="34" charset="0"/>
          </a:endParaRPr>
        </a:p>
      </dgm:t>
    </dgm:pt>
    <dgm:pt modelId="{07C79D21-1B78-4C36-B2C3-41CA7A54D11B}" type="parTrans" cxnId="{652C8874-300D-4002-BB88-789FAC713313}">
      <dgm:prSet/>
      <dgm:spPr/>
      <dgm:t>
        <a:bodyPr/>
        <a:lstStyle/>
        <a:p>
          <a:endParaRPr lang="it-IT" sz="1800">
            <a:latin typeface="Calibri" panose="020F0502020204030204" pitchFamily="34" charset="0"/>
          </a:endParaRPr>
        </a:p>
      </dgm:t>
    </dgm:pt>
    <dgm:pt modelId="{BD728405-E120-4E68-BFF9-3C92C2831D2A}" type="sibTrans" cxnId="{652C8874-300D-4002-BB88-789FAC713313}">
      <dgm:prSet/>
      <dgm:spPr/>
      <dgm:t>
        <a:bodyPr/>
        <a:lstStyle/>
        <a:p>
          <a:endParaRPr lang="it-IT" sz="1800">
            <a:latin typeface="Calibri" panose="020F0502020204030204" pitchFamily="34" charset="0"/>
          </a:endParaRPr>
        </a:p>
      </dgm:t>
    </dgm:pt>
    <dgm:pt modelId="{0CB0277C-6250-4E6E-A42D-3702F353D784}">
      <dgm:prSet phldrT="[Testo]" custT="1"/>
      <dgm:spPr>
        <a:solidFill>
          <a:srgbClr val="0A6AAE"/>
        </a:solidFill>
      </dgm:spPr>
      <dgm:t>
        <a:bodyPr/>
        <a:lstStyle/>
        <a:p>
          <a:r>
            <a:rPr lang="it-IT" sz="1400" dirty="0">
              <a:latin typeface="Calibri" panose="020F0502020204030204" pitchFamily="34" charset="0"/>
            </a:rPr>
            <a:t>3. </a:t>
          </a:r>
        </a:p>
        <a:p>
          <a:r>
            <a:rPr lang="it-IT" sz="1400" b="1" dirty="0">
              <a:latin typeface="Calibri" panose="020F0502020204030204" pitchFamily="34" charset="0"/>
            </a:rPr>
            <a:t>Il</a:t>
          </a:r>
          <a:r>
            <a:rPr lang="it-IT" sz="1400" b="1" baseline="0" dirty="0">
              <a:latin typeface="Calibri" panose="020F0502020204030204" pitchFamily="34" charset="0"/>
            </a:rPr>
            <a:t> contenuto del</a:t>
          </a:r>
        </a:p>
        <a:p>
          <a:r>
            <a:rPr lang="it-IT" sz="1400" b="1" dirty="0" err="1">
              <a:latin typeface="Calibri" charset="0"/>
              <a:ea typeface="Calibri" charset="0"/>
              <a:cs typeface="Calibri" charset="0"/>
            </a:rPr>
            <a:t>D.Lgs.</a:t>
          </a:r>
          <a:r>
            <a:rPr lang="it-IT" sz="1400" b="1" dirty="0">
              <a:latin typeface="Calibri" charset="0"/>
              <a:ea typeface="Calibri" charset="0"/>
              <a:cs typeface="Calibri" charset="0"/>
            </a:rPr>
            <a:t> 33/2013</a:t>
          </a:r>
          <a:r>
            <a:rPr lang="it-IT" sz="1400" b="1" baseline="0" dirty="0">
              <a:latin typeface="Calibri" panose="020F0502020204030204" pitchFamily="34" charset="0"/>
            </a:rPr>
            <a:t> </a:t>
          </a:r>
        </a:p>
        <a:p>
          <a:endParaRPr lang="it-IT" sz="1400" dirty="0">
            <a:latin typeface="Calibri" panose="020F0502020204030204" pitchFamily="34" charset="0"/>
          </a:endParaRPr>
        </a:p>
      </dgm:t>
    </dgm:pt>
    <dgm:pt modelId="{5166976C-F7BB-4A9E-89B9-2B2DF2C91B5C}" type="parTrans" cxnId="{AC704996-A4DA-4C2D-B622-AE98AEE1DBED}">
      <dgm:prSet/>
      <dgm:spPr/>
      <dgm:t>
        <a:bodyPr/>
        <a:lstStyle/>
        <a:p>
          <a:endParaRPr lang="it-IT" sz="1800">
            <a:latin typeface="Calibri" panose="020F0502020204030204" pitchFamily="34" charset="0"/>
          </a:endParaRPr>
        </a:p>
      </dgm:t>
    </dgm:pt>
    <dgm:pt modelId="{92F45902-0675-421D-B71F-C2572B34487E}" type="sibTrans" cxnId="{AC704996-A4DA-4C2D-B622-AE98AEE1DBED}">
      <dgm:prSet/>
      <dgm:spPr/>
      <dgm:t>
        <a:bodyPr/>
        <a:lstStyle/>
        <a:p>
          <a:endParaRPr lang="it-IT" sz="1800">
            <a:latin typeface="Calibri" panose="020F0502020204030204" pitchFamily="34" charset="0"/>
          </a:endParaRPr>
        </a:p>
      </dgm:t>
    </dgm:pt>
    <dgm:pt modelId="{303E4618-09E3-40AC-99EB-C7216B0C6B18}">
      <dgm:prSet phldrT="[Testo]" custT="1"/>
      <dgm:spPr>
        <a:solidFill>
          <a:srgbClr val="0A6AAE"/>
        </a:solidFill>
      </dgm:spPr>
      <dgm:t>
        <a:bodyPr/>
        <a:lstStyle/>
        <a:p>
          <a:r>
            <a:rPr lang="it-IT" sz="1400" b="1" baseline="0" dirty="0">
              <a:latin typeface="Calibri" panose="020F0502020204030204" pitchFamily="34" charset="0"/>
            </a:rPr>
            <a:t>4.</a:t>
          </a:r>
        </a:p>
        <a:p>
          <a:r>
            <a:rPr lang="it-IT" sz="1400" b="1" baseline="0" dirty="0">
              <a:latin typeface="Calibri" panose="020F0502020204030204" pitchFamily="34" charset="0"/>
            </a:rPr>
            <a:t> Cosa deve fare </a:t>
          </a:r>
          <a:r>
            <a:rPr lang="it-IT" sz="1200" b="1" baseline="0" dirty="0">
              <a:latin typeface="Calibri" panose="020F0502020204030204" pitchFamily="34" charset="0"/>
            </a:rPr>
            <a:t>l’Amministrazione?  </a:t>
          </a:r>
          <a:endParaRPr lang="it-IT" sz="1200" b="1" dirty="0">
            <a:latin typeface="Calibri" panose="020F0502020204030204" pitchFamily="34" charset="0"/>
          </a:endParaRPr>
        </a:p>
      </dgm:t>
    </dgm:pt>
    <dgm:pt modelId="{8557D08E-D1BF-4BF7-8DE9-D26A9CC26EAF}" type="parTrans" cxnId="{5B3F0726-3C81-4E9B-8ABB-B1FBF847480E}">
      <dgm:prSet/>
      <dgm:spPr/>
      <dgm:t>
        <a:bodyPr/>
        <a:lstStyle/>
        <a:p>
          <a:endParaRPr lang="it-IT" sz="1800">
            <a:latin typeface="Calibri" panose="020F0502020204030204" pitchFamily="34" charset="0"/>
          </a:endParaRPr>
        </a:p>
      </dgm:t>
    </dgm:pt>
    <dgm:pt modelId="{13525746-4F51-4AF4-A436-8347B7C90EB8}" type="sibTrans" cxnId="{5B3F0726-3C81-4E9B-8ABB-B1FBF847480E}">
      <dgm:prSet/>
      <dgm:spPr/>
      <dgm:t>
        <a:bodyPr/>
        <a:lstStyle/>
        <a:p>
          <a:endParaRPr lang="it-IT" sz="1800">
            <a:latin typeface="Calibri" panose="020F0502020204030204" pitchFamily="34" charset="0"/>
          </a:endParaRPr>
        </a:p>
      </dgm:t>
    </dgm:pt>
    <dgm:pt modelId="{93E25B81-F2ED-4C0E-A043-BCD91D8318FC}">
      <dgm:prSet phldrT="[Testo]" custT="1"/>
      <dgm:spPr>
        <a:solidFill>
          <a:srgbClr val="0A6AAE"/>
        </a:solidFill>
      </dgm:spPr>
      <dgm:t>
        <a:bodyPr/>
        <a:lstStyle/>
        <a:p>
          <a:endParaRPr lang="it-IT" sz="1400" b="1" dirty="0">
            <a:latin typeface="Calibri" panose="020F0502020204030204" pitchFamily="34" charset="0"/>
          </a:endParaRPr>
        </a:p>
        <a:p>
          <a:r>
            <a:rPr lang="it-IT" sz="1400" b="1" dirty="0">
              <a:latin typeface="Calibri" panose="020F0502020204030204" pitchFamily="34" charset="0"/>
            </a:rPr>
            <a:t>5.</a:t>
          </a:r>
        </a:p>
        <a:p>
          <a:r>
            <a:rPr lang="it-IT" sz="1400" b="1" baseline="0" dirty="0">
              <a:latin typeface="Calibri" panose="020F0502020204030204" pitchFamily="34" charset="0"/>
            </a:rPr>
            <a:t> In particolare </a:t>
          </a:r>
          <a:r>
            <a:rPr lang="it-IT" sz="1200" b="1" baseline="0" dirty="0">
              <a:latin typeface="Calibri" panose="020F0502020204030204" pitchFamily="34" charset="0"/>
            </a:rPr>
            <a:t>l’Amministrazione</a:t>
          </a:r>
        </a:p>
        <a:p>
          <a:r>
            <a:rPr lang="it-IT" sz="1400" b="1" baseline="0" dirty="0">
              <a:latin typeface="Calibri" panose="020F0502020204030204" pitchFamily="34" charset="0"/>
            </a:rPr>
            <a:t>Scolastica </a:t>
          </a:r>
        </a:p>
        <a:p>
          <a:endParaRPr lang="it-IT" sz="1800" dirty="0">
            <a:latin typeface="Calibri" panose="020F0502020204030204" pitchFamily="34" charset="0"/>
          </a:endParaRPr>
        </a:p>
      </dgm:t>
    </dgm:pt>
    <dgm:pt modelId="{AE89C22B-A41B-4609-977D-68F4DD814BBE}" type="parTrans" cxnId="{C27884B2-3E99-4E2E-BC0B-7DA9D5317ADD}">
      <dgm:prSet/>
      <dgm:spPr/>
      <dgm:t>
        <a:bodyPr/>
        <a:lstStyle/>
        <a:p>
          <a:endParaRPr lang="it-IT" sz="1800">
            <a:latin typeface="Calibri" panose="020F0502020204030204" pitchFamily="34" charset="0"/>
          </a:endParaRPr>
        </a:p>
      </dgm:t>
    </dgm:pt>
    <dgm:pt modelId="{5AFFEFC3-446B-4B68-B91E-5DAF3CF9BDA7}" type="sibTrans" cxnId="{C27884B2-3E99-4E2E-BC0B-7DA9D5317ADD}">
      <dgm:prSet/>
      <dgm:spPr/>
      <dgm:t>
        <a:bodyPr/>
        <a:lstStyle/>
        <a:p>
          <a:endParaRPr lang="it-IT" sz="1800">
            <a:latin typeface="Calibri" panose="020F0502020204030204" pitchFamily="34" charset="0"/>
          </a:endParaRPr>
        </a:p>
      </dgm:t>
    </dgm:pt>
    <dgm:pt modelId="{5091C045-6B07-40C2-9C02-B0A13ECA8C51}">
      <dgm:prSet phldrT="[Testo]" custT="1"/>
      <dgm:spPr>
        <a:solidFill>
          <a:srgbClr val="0A6AAE"/>
        </a:solidFill>
      </dgm:spPr>
      <dgm:t>
        <a:bodyPr/>
        <a:lstStyle/>
        <a:p>
          <a:r>
            <a:rPr lang="it-IT" sz="1400" dirty="0">
              <a:latin typeface="Calibri" panose="020F0502020204030204" pitchFamily="34" charset="0"/>
            </a:rPr>
            <a:t>1. </a:t>
          </a:r>
        </a:p>
        <a:p>
          <a:r>
            <a:rPr lang="it-IT" sz="1400" b="1" dirty="0">
              <a:latin typeface="Calibri" panose="020F0502020204030204" pitchFamily="34" charset="0"/>
            </a:rPr>
            <a:t>Che cos’è l’accesso civico Inquadramento generale </a:t>
          </a:r>
        </a:p>
      </dgm:t>
    </dgm:pt>
    <dgm:pt modelId="{4BC45E1C-CC56-4B3A-B10A-DB812C739073}" type="parTrans" cxnId="{6ACC980A-E594-48FB-8446-C7CE92872181}">
      <dgm:prSet/>
      <dgm:spPr/>
      <dgm:t>
        <a:bodyPr/>
        <a:lstStyle/>
        <a:p>
          <a:endParaRPr lang="it-IT" sz="1800">
            <a:latin typeface="Calibri" panose="020F0502020204030204" pitchFamily="34" charset="0"/>
          </a:endParaRPr>
        </a:p>
      </dgm:t>
    </dgm:pt>
    <dgm:pt modelId="{AE7012E0-A8D0-45C3-931F-318B8B4C6F6B}" type="sibTrans" cxnId="{6ACC980A-E594-48FB-8446-C7CE92872181}">
      <dgm:prSet/>
      <dgm:spPr/>
      <dgm:t>
        <a:bodyPr/>
        <a:lstStyle/>
        <a:p>
          <a:endParaRPr lang="it-IT" sz="1800">
            <a:latin typeface="Calibri" panose="020F0502020204030204" pitchFamily="34" charset="0"/>
          </a:endParaRPr>
        </a:p>
      </dgm:t>
    </dgm:pt>
    <dgm:pt modelId="{83C2B872-2C07-4168-A921-FBAACBAE3653}" type="pres">
      <dgm:prSet presAssocID="{35FDBF50-0CD4-4299-AA87-DE5A263742CA}" presName="compositeShape" presStyleCnt="0">
        <dgm:presLayoutVars>
          <dgm:chMax val="7"/>
          <dgm:dir/>
          <dgm:resizeHandles val="exact"/>
        </dgm:presLayoutVars>
      </dgm:prSet>
      <dgm:spPr/>
    </dgm:pt>
    <dgm:pt modelId="{A04415A4-43AC-4C53-B327-48A976561B04}" type="pres">
      <dgm:prSet presAssocID="{35FDBF50-0CD4-4299-AA87-DE5A263742CA}" presName="wedge1" presStyleLbl="node1" presStyleIdx="0" presStyleCnt="5"/>
      <dgm:spPr/>
    </dgm:pt>
    <dgm:pt modelId="{2A07214B-654A-4944-A566-3B9B129B5DA3}" type="pres">
      <dgm:prSet presAssocID="{35FDBF50-0CD4-4299-AA87-DE5A263742CA}" presName="dummy1a" presStyleCnt="0"/>
      <dgm:spPr/>
    </dgm:pt>
    <dgm:pt modelId="{3E9A3C93-0198-424D-A390-3829B33982D3}" type="pres">
      <dgm:prSet presAssocID="{35FDBF50-0CD4-4299-AA87-DE5A263742CA}" presName="dummy1b" presStyleCnt="0"/>
      <dgm:spPr/>
    </dgm:pt>
    <dgm:pt modelId="{F027E719-297F-4305-B32A-3A02F2E23243}" type="pres">
      <dgm:prSet presAssocID="{35FDBF50-0CD4-4299-AA87-DE5A263742CA}" presName="wedge1Tx" presStyleLbl="node1" presStyleIdx="0" presStyleCnt="5">
        <dgm:presLayoutVars>
          <dgm:chMax val="0"/>
          <dgm:chPref val="0"/>
          <dgm:bulletEnabled val="1"/>
        </dgm:presLayoutVars>
      </dgm:prSet>
      <dgm:spPr/>
    </dgm:pt>
    <dgm:pt modelId="{B07E3F27-50F1-4967-9224-9B851D71F9C7}" type="pres">
      <dgm:prSet presAssocID="{35FDBF50-0CD4-4299-AA87-DE5A263742CA}" presName="wedge2" presStyleLbl="node1" presStyleIdx="1" presStyleCnt="5"/>
      <dgm:spPr/>
    </dgm:pt>
    <dgm:pt modelId="{433AF777-016A-4C41-B582-C6AC00E83011}" type="pres">
      <dgm:prSet presAssocID="{35FDBF50-0CD4-4299-AA87-DE5A263742CA}" presName="dummy2a" presStyleCnt="0"/>
      <dgm:spPr/>
    </dgm:pt>
    <dgm:pt modelId="{A1BC6C6A-643E-4682-80D8-61B23E6608CE}" type="pres">
      <dgm:prSet presAssocID="{35FDBF50-0CD4-4299-AA87-DE5A263742CA}" presName="dummy2b" presStyleCnt="0"/>
      <dgm:spPr/>
    </dgm:pt>
    <dgm:pt modelId="{8F387ACE-1CE2-42AF-AEF6-1FFA07E8F12D}" type="pres">
      <dgm:prSet presAssocID="{35FDBF50-0CD4-4299-AA87-DE5A263742CA}" presName="wedge2Tx" presStyleLbl="node1" presStyleIdx="1" presStyleCnt="5">
        <dgm:presLayoutVars>
          <dgm:chMax val="0"/>
          <dgm:chPref val="0"/>
          <dgm:bulletEnabled val="1"/>
        </dgm:presLayoutVars>
      </dgm:prSet>
      <dgm:spPr/>
    </dgm:pt>
    <dgm:pt modelId="{8E6C25C8-07AB-4958-93F5-5317FB0E1CEB}" type="pres">
      <dgm:prSet presAssocID="{35FDBF50-0CD4-4299-AA87-DE5A263742CA}" presName="wedge3" presStyleLbl="node1" presStyleIdx="2" presStyleCnt="5"/>
      <dgm:spPr/>
    </dgm:pt>
    <dgm:pt modelId="{6DB996E0-0AA2-4298-8B6B-0A643CE3EE3D}" type="pres">
      <dgm:prSet presAssocID="{35FDBF50-0CD4-4299-AA87-DE5A263742CA}" presName="dummy3a" presStyleCnt="0"/>
      <dgm:spPr/>
    </dgm:pt>
    <dgm:pt modelId="{21B5B472-62EE-44AC-9BB5-2EE88835F52A}" type="pres">
      <dgm:prSet presAssocID="{35FDBF50-0CD4-4299-AA87-DE5A263742CA}" presName="dummy3b" presStyleCnt="0"/>
      <dgm:spPr/>
    </dgm:pt>
    <dgm:pt modelId="{2D3A8F7D-A850-483A-BDF9-16C2A5137CF3}" type="pres">
      <dgm:prSet presAssocID="{35FDBF50-0CD4-4299-AA87-DE5A263742CA}" presName="wedge3Tx" presStyleLbl="node1" presStyleIdx="2" presStyleCnt="5">
        <dgm:presLayoutVars>
          <dgm:chMax val="0"/>
          <dgm:chPref val="0"/>
          <dgm:bulletEnabled val="1"/>
        </dgm:presLayoutVars>
      </dgm:prSet>
      <dgm:spPr/>
    </dgm:pt>
    <dgm:pt modelId="{0FE04B1F-11EA-4F61-AAE4-72ABAF379E2C}" type="pres">
      <dgm:prSet presAssocID="{35FDBF50-0CD4-4299-AA87-DE5A263742CA}" presName="wedge4" presStyleLbl="node1" presStyleIdx="3" presStyleCnt="5"/>
      <dgm:spPr/>
    </dgm:pt>
    <dgm:pt modelId="{F39C69D4-CA17-47ED-AF19-9A9ABB8F8872}" type="pres">
      <dgm:prSet presAssocID="{35FDBF50-0CD4-4299-AA87-DE5A263742CA}" presName="dummy4a" presStyleCnt="0"/>
      <dgm:spPr/>
    </dgm:pt>
    <dgm:pt modelId="{A0A491D0-6436-4456-A13D-7B27DA6184A1}" type="pres">
      <dgm:prSet presAssocID="{35FDBF50-0CD4-4299-AA87-DE5A263742CA}" presName="dummy4b" presStyleCnt="0"/>
      <dgm:spPr/>
    </dgm:pt>
    <dgm:pt modelId="{36A20753-2CF8-40C7-9337-EE79B3FB62E1}" type="pres">
      <dgm:prSet presAssocID="{35FDBF50-0CD4-4299-AA87-DE5A263742CA}" presName="wedge4Tx" presStyleLbl="node1" presStyleIdx="3" presStyleCnt="5">
        <dgm:presLayoutVars>
          <dgm:chMax val="0"/>
          <dgm:chPref val="0"/>
          <dgm:bulletEnabled val="1"/>
        </dgm:presLayoutVars>
      </dgm:prSet>
      <dgm:spPr/>
    </dgm:pt>
    <dgm:pt modelId="{B6095AEA-5329-4B71-A30F-37C4296B4CD5}" type="pres">
      <dgm:prSet presAssocID="{35FDBF50-0CD4-4299-AA87-DE5A263742CA}" presName="wedge5" presStyleLbl="node1" presStyleIdx="4" presStyleCnt="5"/>
      <dgm:spPr/>
    </dgm:pt>
    <dgm:pt modelId="{CBFB1165-FE37-4355-9835-AE14E0295A01}" type="pres">
      <dgm:prSet presAssocID="{35FDBF50-0CD4-4299-AA87-DE5A263742CA}" presName="dummy5a" presStyleCnt="0"/>
      <dgm:spPr/>
    </dgm:pt>
    <dgm:pt modelId="{864C9334-F908-4781-9E8B-C3B6EED7208B}" type="pres">
      <dgm:prSet presAssocID="{35FDBF50-0CD4-4299-AA87-DE5A263742CA}" presName="dummy5b" presStyleCnt="0"/>
      <dgm:spPr/>
    </dgm:pt>
    <dgm:pt modelId="{48143239-3CDF-4F31-B8D9-41632305F8BF}" type="pres">
      <dgm:prSet presAssocID="{35FDBF50-0CD4-4299-AA87-DE5A263742CA}" presName="wedge5Tx" presStyleLbl="node1" presStyleIdx="4" presStyleCnt="5">
        <dgm:presLayoutVars>
          <dgm:chMax val="0"/>
          <dgm:chPref val="0"/>
          <dgm:bulletEnabled val="1"/>
        </dgm:presLayoutVars>
      </dgm:prSet>
      <dgm:spPr/>
    </dgm:pt>
    <dgm:pt modelId="{857061D9-7221-41FC-A63F-AD08DBE0DFF7}" type="pres">
      <dgm:prSet presAssocID="{BD728405-E120-4E68-BFF9-3C92C2831D2A}" presName="arrowWedge1" presStyleLbl="fgSibTrans2D1" presStyleIdx="0" presStyleCnt="5"/>
      <dgm:spPr/>
    </dgm:pt>
    <dgm:pt modelId="{CC53F739-B0C9-4712-9302-88071783D54F}" type="pres">
      <dgm:prSet presAssocID="{92F45902-0675-421D-B71F-C2572B34487E}" presName="arrowWedge2" presStyleLbl="fgSibTrans2D1" presStyleIdx="1" presStyleCnt="5"/>
      <dgm:spPr>
        <a:solidFill>
          <a:srgbClr val="EAEAEA"/>
        </a:solidFill>
      </dgm:spPr>
    </dgm:pt>
    <dgm:pt modelId="{4B8EDDF5-FC0A-4C41-B9E9-3D0D7857813A}" type="pres">
      <dgm:prSet presAssocID="{13525746-4F51-4AF4-A436-8347B7C90EB8}" presName="arrowWedge3" presStyleLbl="fgSibTrans2D1" presStyleIdx="2" presStyleCnt="5"/>
      <dgm:spPr/>
    </dgm:pt>
    <dgm:pt modelId="{052EA4B4-30E8-462A-9956-14852DC5868D}" type="pres">
      <dgm:prSet presAssocID="{5AFFEFC3-446B-4B68-B91E-5DAF3CF9BDA7}" presName="arrowWedge4" presStyleLbl="fgSibTrans2D1" presStyleIdx="3" presStyleCnt="5"/>
      <dgm:spPr/>
    </dgm:pt>
    <dgm:pt modelId="{0E15F032-E8D3-4533-AAF5-C889764C4CA4}" type="pres">
      <dgm:prSet presAssocID="{AE7012E0-A8D0-45C3-931F-318B8B4C6F6B}" presName="arrowWedge5" presStyleLbl="fgSibTrans2D1" presStyleIdx="4" presStyleCnt="5"/>
      <dgm:spPr/>
    </dgm:pt>
  </dgm:ptLst>
  <dgm:cxnLst>
    <dgm:cxn modelId="{6ACC980A-E594-48FB-8446-C7CE92872181}" srcId="{35FDBF50-0CD4-4299-AA87-DE5A263742CA}" destId="{5091C045-6B07-40C2-9C02-B0A13ECA8C51}" srcOrd="4" destOrd="0" parTransId="{4BC45E1C-CC56-4B3A-B10A-DB812C739073}" sibTransId="{AE7012E0-A8D0-45C3-931F-318B8B4C6F6B}"/>
    <dgm:cxn modelId="{FAB5C10E-285E-C04A-BABA-9C82D5DE2425}" type="presOf" srcId="{B8062B1C-6EA4-4278-A82F-18D3917FE66A}" destId="{F027E719-297F-4305-B32A-3A02F2E23243}" srcOrd="1" destOrd="0" presId="urn:microsoft.com/office/officeart/2005/8/layout/cycle8"/>
    <dgm:cxn modelId="{E43EB817-D8BD-E84D-900F-742AEB30A4F1}" type="presOf" srcId="{303E4618-09E3-40AC-99EB-C7216B0C6B18}" destId="{8E6C25C8-07AB-4958-93F5-5317FB0E1CEB}" srcOrd="0" destOrd="0" presId="urn:microsoft.com/office/officeart/2005/8/layout/cycle8"/>
    <dgm:cxn modelId="{5B3F0726-3C81-4E9B-8ABB-B1FBF847480E}" srcId="{35FDBF50-0CD4-4299-AA87-DE5A263742CA}" destId="{303E4618-09E3-40AC-99EB-C7216B0C6B18}" srcOrd="2" destOrd="0" parTransId="{8557D08E-D1BF-4BF7-8DE9-D26A9CC26EAF}" sibTransId="{13525746-4F51-4AF4-A436-8347B7C90EB8}"/>
    <dgm:cxn modelId="{ABFBDD39-2B2C-094B-92FE-0511D0A6128B}" type="presOf" srcId="{93E25B81-F2ED-4C0E-A043-BCD91D8318FC}" destId="{36A20753-2CF8-40C7-9337-EE79B3FB62E1}" srcOrd="1" destOrd="0" presId="urn:microsoft.com/office/officeart/2005/8/layout/cycle8"/>
    <dgm:cxn modelId="{9471093A-B091-A94E-BB05-84EF3D5AFE4E}" type="presOf" srcId="{5091C045-6B07-40C2-9C02-B0A13ECA8C51}" destId="{48143239-3CDF-4F31-B8D9-41632305F8BF}" srcOrd="1" destOrd="0" presId="urn:microsoft.com/office/officeart/2005/8/layout/cycle8"/>
    <dgm:cxn modelId="{95540C5F-857E-6245-9F01-93A21DF46AEB}" type="presOf" srcId="{93E25B81-F2ED-4C0E-A043-BCD91D8318FC}" destId="{0FE04B1F-11EA-4F61-AAE4-72ABAF379E2C}" srcOrd="0" destOrd="0" presId="urn:microsoft.com/office/officeart/2005/8/layout/cycle8"/>
    <dgm:cxn modelId="{7FF41763-F599-3947-BC88-DF3A268F0BD3}" type="presOf" srcId="{0CB0277C-6250-4E6E-A42D-3702F353D784}" destId="{8F387ACE-1CE2-42AF-AEF6-1FFA07E8F12D}" srcOrd="1" destOrd="0" presId="urn:microsoft.com/office/officeart/2005/8/layout/cycle8"/>
    <dgm:cxn modelId="{652C8874-300D-4002-BB88-789FAC713313}" srcId="{35FDBF50-0CD4-4299-AA87-DE5A263742CA}" destId="{B8062B1C-6EA4-4278-A82F-18D3917FE66A}" srcOrd="0" destOrd="0" parTransId="{07C79D21-1B78-4C36-B2C3-41CA7A54D11B}" sibTransId="{BD728405-E120-4E68-BFF9-3C92C2831D2A}"/>
    <dgm:cxn modelId="{2F00FA89-20BA-D545-8EB2-4E2C2FFCB868}" type="presOf" srcId="{35FDBF50-0CD4-4299-AA87-DE5A263742CA}" destId="{83C2B872-2C07-4168-A921-FBAACBAE3653}" srcOrd="0" destOrd="0" presId="urn:microsoft.com/office/officeart/2005/8/layout/cycle8"/>
    <dgm:cxn modelId="{4C047495-291E-C743-9A29-DEFD6F093BDF}" type="presOf" srcId="{0CB0277C-6250-4E6E-A42D-3702F353D784}" destId="{B07E3F27-50F1-4967-9224-9B851D71F9C7}" srcOrd="0" destOrd="0" presId="urn:microsoft.com/office/officeart/2005/8/layout/cycle8"/>
    <dgm:cxn modelId="{AC704996-A4DA-4C2D-B622-AE98AEE1DBED}" srcId="{35FDBF50-0CD4-4299-AA87-DE5A263742CA}" destId="{0CB0277C-6250-4E6E-A42D-3702F353D784}" srcOrd="1" destOrd="0" parTransId="{5166976C-F7BB-4A9E-89B9-2B2DF2C91B5C}" sibTransId="{92F45902-0675-421D-B71F-C2572B34487E}"/>
    <dgm:cxn modelId="{5934DEA0-CF0A-C04D-A6CE-2656CEA853CD}" type="presOf" srcId="{B8062B1C-6EA4-4278-A82F-18D3917FE66A}" destId="{A04415A4-43AC-4C53-B327-48A976561B04}" srcOrd="0" destOrd="0" presId="urn:microsoft.com/office/officeart/2005/8/layout/cycle8"/>
    <dgm:cxn modelId="{C27884B2-3E99-4E2E-BC0B-7DA9D5317ADD}" srcId="{35FDBF50-0CD4-4299-AA87-DE5A263742CA}" destId="{93E25B81-F2ED-4C0E-A043-BCD91D8318FC}" srcOrd="3" destOrd="0" parTransId="{AE89C22B-A41B-4609-977D-68F4DD814BBE}" sibTransId="{5AFFEFC3-446B-4B68-B91E-5DAF3CF9BDA7}"/>
    <dgm:cxn modelId="{C89AD4C6-DDB0-8845-ABA3-2FA2CA0FC4E4}" type="presOf" srcId="{303E4618-09E3-40AC-99EB-C7216B0C6B18}" destId="{2D3A8F7D-A850-483A-BDF9-16C2A5137CF3}" srcOrd="1" destOrd="0" presId="urn:microsoft.com/office/officeart/2005/8/layout/cycle8"/>
    <dgm:cxn modelId="{902CDCCF-7E80-7249-8A7A-C73A67F4F97C}" type="presOf" srcId="{5091C045-6B07-40C2-9C02-B0A13ECA8C51}" destId="{B6095AEA-5329-4B71-A30F-37C4296B4CD5}" srcOrd="0" destOrd="0" presId="urn:microsoft.com/office/officeart/2005/8/layout/cycle8"/>
    <dgm:cxn modelId="{B9231879-DD64-B249-9992-0591515CD501}" type="presParOf" srcId="{83C2B872-2C07-4168-A921-FBAACBAE3653}" destId="{A04415A4-43AC-4C53-B327-48A976561B04}" srcOrd="0" destOrd="0" presId="urn:microsoft.com/office/officeart/2005/8/layout/cycle8"/>
    <dgm:cxn modelId="{2279DA50-37F6-E045-B5BD-8778DD8AF0AF}" type="presParOf" srcId="{83C2B872-2C07-4168-A921-FBAACBAE3653}" destId="{2A07214B-654A-4944-A566-3B9B129B5DA3}" srcOrd="1" destOrd="0" presId="urn:microsoft.com/office/officeart/2005/8/layout/cycle8"/>
    <dgm:cxn modelId="{FACFF166-AB76-9041-B377-426394C61D64}" type="presParOf" srcId="{83C2B872-2C07-4168-A921-FBAACBAE3653}" destId="{3E9A3C93-0198-424D-A390-3829B33982D3}" srcOrd="2" destOrd="0" presId="urn:microsoft.com/office/officeart/2005/8/layout/cycle8"/>
    <dgm:cxn modelId="{6B7DC63B-CC52-7E4E-9997-DF2840A7922C}" type="presParOf" srcId="{83C2B872-2C07-4168-A921-FBAACBAE3653}" destId="{F027E719-297F-4305-B32A-3A02F2E23243}" srcOrd="3" destOrd="0" presId="urn:microsoft.com/office/officeart/2005/8/layout/cycle8"/>
    <dgm:cxn modelId="{825038AA-0830-8347-A784-A7D080B708C9}" type="presParOf" srcId="{83C2B872-2C07-4168-A921-FBAACBAE3653}" destId="{B07E3F27-50F1-4967-9224-9B851D71F9C7}" srcOrd="4" destOrd="0" presId="urn:microsoft.com/office/officeart/2005/8/layout/cycle8"/>
    <dgm:cxn modelId="{61A4C234-A5D4-9749-B836-9794A6BFC8C8}" type="presParOf" srcId="{83C2B872-2C07-4168-A921-FBAACBAE3653}" destId="{433AF777-016A-4C41-B582-C6AC00E83011}" srcOrd="5" destOrd="0" presId="urn:microsoft.com/office/officeart/2005/8/layout/cycle8"/>
    <dgm:cxn modelId="{731B8DA1-AEA5-254A-AE3A-B1DA6FA4C357}" type="presParOf" srcId="{83C2B872-2C07-4168-A921-FBAACBAE3653}" destId="{A1BC6C6A-643E-4682-80D8-61B23E6608CE}" srcOrd="6" destOrd="0" presId="urn:microsoft.com/office/officeart/2005/8/layout/cycle8"/>
    <dgm:cxn modelId="{4093F7E3-D3BE-014D-AD63-7B9F75766702}" type="presParOf" srcId="{83C2B872-2C07-4168-A921-FBAACBAE3653}" destId="{8F387ACE-1CE2-42AF-AEF6-1FFA07E8F12D}" srcOrd="7" destOrd="0" presId="urn:microsoft.com/office/officeart/2005/8/layout/cycle8"/>
    <dgm:cxn modelId="{C42377AF-E7F4-0540-9E32-2F64C1D939AF}" type="presParOf" srcId="{83C2B872-2C07-4168-A921-FBAACBAE3653}" destId="{8E6C25C8-07AB-4958-93F5-5317FB0E1CEB}" srcOrd="8" destOrd="0" presId="urn:microsoft.com/office/officeart/2005/8/layout/cycle8"/>
    <dgm:cxn modelId="{069EC740-2218-114D-A9BD-40F5BDA45D9E}" type="presParOf" srcId="{83C2B872-2C07-4168-A921-FBAACBAE3653}" destId="{6DB996E0-0AA2-4298-8B6B-0A643CE3EE3D}" srcOrd="9" destOrd="0" presId="urn:microsoft.com/office/officeart/2005/8/layout/cycle8"/>
    <dgm:cxn modelId="{B81F8B0B-F26F-F04E-987B-54A19DD07C55}" type="presParOf" srcId="{83C2B872-2C07-4168-A921-FBAACBAE3653}" destId="{21B5B472-62EE-44AC-9BB5-2EE88835F52A}" srcOrd="10" destOrd="0" presId="urn:microsoft.com/office/officeart/2005/8/layout/cycle8"/>
    <dgm:cxn modelId="{4A6FD59C-8B2A-5B4C-8C2E-842A967CB799}" type="presParOf" srcId="{83C2B872-2C07-4168-A921-FBAACBAE3653}" destId="{2D3A8F7D-A850-483A-BDF9-16C2A5137CF3}" srcOrd="11" destOrd="0" presId="urn:microsoft.com/office/officeart/2005/8/layout/cycle8"/>
    <dgm:cxn modelId="{D979D1C6-6E83-624A-A5D1-60741C415527}" type="presParOf" srcId="{83C2B872-2C07-4168-A921-FBAACBAE3653}" destId="{0FE04B1F-11EA-4F61-AAE4-72ABAF379E2C}" srcOrd="12" destOrd="0" presId="urn:microsoft.com/office/officeart/2005/8/layout/cycle8"/>
    <dgm:cxn modelId="{68069539-DB9F-C747-9997-1628C5318025}" type="presParOf" srcId="{83C2B872-2C07-4168-A921-FBAACBAE3653}" destId="{F39C69D4-CA17-47ED-AF19-9A9ABB8F8872}" srcOrd="13" destOrd="0" presId="urn:microsoft.com/office/officeart/2005/8/layout/cycle8"/>
    <dgm:cxn modelId="{8801CECA-3551-0B41-A148-DFEF0834231B}" type="presParOf" srcId="{83C2B872-2C07-4168-A921-FBAACBAE3653}" destId="{A0A491D0-6436-4456-A13D-7B27DA6184A1}" srcOrd="14" destOrd="0" presId="urn:microsoft.com/office/officeart/2005/8/layout/cycle8"/>
    <dgm:cxn modelId="{6E98E96E-C8E7-7D42-81ED-311F16EAFA40}" type="presParOf" srcId="{83C2B872-2C07-4168-A921-FBAACBAE3653}" destId="{36A20753-2CF8-40C7-9337-EE79B3FB62E1}" srcOrd="15" destOrd="0" presId="urn:microsoft.com/office/officeart/2005/8/layout/cycle8"/>
    <dgm:cxn modelId="{6C074939-F20F-E948-B965-D344E40E9C7B}" type="presParOf" srcId="{83C2B872-2C07-4168-A921-FBAACBAE3653}" destId="{B6095AEA-5329-4B71-A30F-37C4296B4CD5}" srcOrd="16" destOrd="0" presId="urn:microsoft.com/office/officeart/2005/8/layout/cycle8"/>
    <dgm:cxn modelId="{4DB1A7AF-A831-214B-BF44-78FDD8BF420E}" type="presParOf" srcId="{83C2B872-2C07-4168-A921-FBAACBAE3653}" destId="{CBFB1165-FE37-4355-9835-AE14E0295A01}" srcOrd="17" destOrd="0" presId="urn:microsoft.com/office/officeart/2005/8/layout/cycle8"/>
    <dgm:cxn modelId="{0696E3CB-7AD7-524C-A20E-8DCD1B7AF64C}" type="presParOf" srcId="{83C2B872-2C07-4168-A921-FBAACBAE3653}" destId="{864C9334-F908-4781-9E8B-C3B6EED7208B}" srcOrd="18" destOrd="0" presId="urn:microsoft.com/office/officeart/2005/8/layout/cycle8"/>
    <dgm:cxn modelId="{17D92C50-CE6C-1243-91A7-D2284934128C}" type="presParOf" srcId="{83C2B872-2C07-4168-A921-FBAACBAE3653}" destId="{48143239-3CDF-4F31-B8D9-41632305F8BF}" srcOrd="19" destOrd="0" presId="urn:microsoft.com/office/officeart/2005/8/layout/cycle8"/>
    <dgm:cxn modelId="{E28D0CA3-9045-4C43-8E32-37514325BE66}" type="presParOf" srcId="{83C2B872-2C07-4168-A921-FBAACBAE3653}" destId="{857061D9-7221-41FC-A63F-AD08DBE0DFF7}" srcOrd="20" destOrd="0" presId="urn:microsoft.com/office/officeart/2005/8/layout/cycle8"/>
    <dgm:cxn modelId="{53800E05-F69E-AB46-A6D7-A8D0CA63F4B2}" type="presParOf" srcId="{83C2B872-2C07-4168-A921-FBAACBAE3653}" destId="{CC53F739-B0C9-4712-9302-88071783D54F}" srcOrd="21" destOrd="0" presId="urn:microsoft.com/office/officeart/2005/8/layout/cycle8"/>
    <dgm:cxn modelId="{BB8D92C0-A930-BA4F-82E5-D8E759298E19}" type="presParOf" srcId="{83C2B872-2C07-4168-A921-FBAACBAE3653}" destId="{4B8EDDF5-FC0A-4C41-B9E9-3D0D7857813A}" srcOrd="22" destOrd="0" presId="urn:microsoft.com/office/officeart/2005/8/layout/cycle8"/>
    <dgm:cxn modelId="{B5EB92EC-DAD4-D244-B5A1-501216EF246F}" type="presParOf" srcId="{83C2B872-2C07-4168-A921-FBAACBAE3653}" destId="{052EA4B4-30E8-462A-9956-14852DC5868D}" srcOrd="23" destOrd="0" presId="urn:microsoft.com/office/officeart/2005/8/layout/cycle8"/>
    <dgm:cxn modelId="{FDA53F17-BA8F-554F-95D0-4A71F08CD39C}" type="presParOf" srcId="{83C2B872-2C07-4168-A921-FBAACBAE3653}" destId="{0E15F032-E8D3-4533-AAF5-C889764C4CA4}" srcOrd="24" destOrd="0" presId="urn:microsoft.com/office/officeart/2005/8/layout/cycle8"/>
  </dgm:cxnLst>
  <dgm:bg/>
  <dgm:whole/>
  <dgm:extLst>
    <a:ext uri="http://schemas.microsoft.com/office/drawing/2008/diagram">
      <dsp:dataModelExt xmlns:dsp="http://schemas.microsoft.com/office/drawing/2008/diagram" relId="rId8" minVer="http://schemas.openxmlformats.org/drawingml/2006/diagram"/>
    </a:ext>
    <a:ext uri="{C62137D5-CB1D-491B-B009-E17868A290BF}">
      <dgm14:recolorImg xmlns:dgm14="http://schemas.microsoft.com/office/drawing/2010/diagram" val="1"/>
    </a:ext>
  </dgm:extLst>
</dgm:dataModel>
</file>

<file path=ppt/diagrams/data5.xml><?xml version="1.0" encoding="utf-8"?>
<dgm:dataModel xmlns:dgm="http://schemas.openxmlformats.org/drawingml/2006/diagram" xmlns:a="http://schemas.openxmlformats.org/drawingml/2006/main">
  <dgm:ptLst>
    <dgm:pt modelId="{35FDBF50-0CD4-4299-AA87-DE5A263742CA}" type="doc">
      <dgm:prSet loTypeId="urn:microsoft.com/office/officeart/2005/8/layout/cycle8" loCatId="cycle" qsTypeId="urn:microsoft.com/office/officeart/2005/8/quickstyle/simple1" qsCatId="simple" csTypeId="urn:microsoft.com/office/officeart/2005/8/colors/accent1_2" csCatId="accent1" phldr="1"/>
      <dgm:spPr/>
    </dgm:pt>
    <dgm:pt modelId="{B8062B1C-6EA4-4278-A82F-18D3917FE66A}">
      <dgm:prSet phldrT="[Testo]" custT="1"/>
      <dgm:spPr>
        <a:solidFill>
          <a:schemeClr val="bg1">
            <a:lumMod val="95000"/>
          </a:schemeClr>
        </a:solidFill>
      </dgm:spPr>
      <dgm:t>
        <a:bodyPr/>
        <a:lstStyle/>
        <a:p>
          <a:endParaRPr lang="it-IT" sz="300" dirty="0">
            <a:latin typeface="Calibri" panose="020F0502020204030204" pitchFamily="34" charset="0"/>
          </a:endParaRPr>
        </a:p>
      </dgm:t>
    </dgm:pt>
    <dgm:pt modelId="{07C79D21-1B78-4C36-B2C3-41CA7A54D11B}" type="parTrans" cxnId="{652C8874-300D-4002-BB88-789FAC713313}">
      <dgm:prSet/>
      <dgm:spPr/>
      <dgm:t>
        <a:bodyPr/>
        <a:lstStyle/>
        <a:p>
          <a:endParaRPr lang="it-IT" sz="300">
            <a:latin typeface="Calibri" panose="020F0502020204030204" pitchFamily="34" charset="0"/>
          </a:endParaRPr>
        </a:p>
      </dgm:t>
    </dgm:pt>
    <dgm:pt modelId="{BD728405-E120-4E68-BFF9-3C92C2831D2A}" type="sibTrans" cxnId="{652C8874-300D-4002-BB88-789FAC713313}">
      <dgm:prSet/>
      <dgm:spPr/>
      <dgm:t>
        <a:bodyPr/>
        <a:lstStyle/>
        <a:p>
          <a:endParaRPr lang="it-IT" sz="300">
            <a:latin typeface="Calibri" panose="020F0502020204030204" pitchFamily="34" charset="0"/>
          </a:endParaRPr>
        </a:p>
      </dgm:t>
    </dgm:pt>
    <dgm:pt modelId="{0CB0277C-6250-4E6E-A42D-3702F353D784}">
      <dgm:prSet phldrT="[Testo]" custT="1"/>
      <dgm:spPr>
        <a:solidFill>
          <a:schemeClr val="bg1">
            <a:lumMod val="95000"/>
          </a:schemeClr>
        </a:solidFill>
      </dgm:spPr>
      <dgm:t>
        <a:bodyPr/>
        <a:lstStyle/>
        <a:p>
          <a:endParaRPr lang="it-IT" sz="300" dirty="0">
            <a:latin typeface="Calibri" panose="020F0502020204030204" pitchFamily="34" charset="0"/>
          </a:endParaRPr>
        </a:p>
      </dgm:t>
    </dgm:pt>
    <dgm:pt modelId="{5166976C-F7BB-4A9E-89B9-2B2DF2C91B5C}" type="parTrans" cxnId="{AC704996-A4DA-4C2D-B622-AE98AEE1DBED}">
      <dgm:prSet/>
      <dgm:spPr/>
      <dgm:t>
        <a:bodyPr/>
        <a:lstStyle/>
        <a:p>
          <a:endParaRPr lang="it-IT" sz="300">
            <a:latin typeface="Calibri" panose="020F0502020204030204" pitchFamily="34" charset="0"/>
          </a:endParaRPr>
        </a:p>
      </dgm:t>
    </dgm:pt>
    <dgm:pt modelId="{92F45902-0675-421D-B71F-C2572B34487E}" type="sibTrans" cxnId="{AC704996-A4DA-4C2D-B622-AE98AEE1DBED}">
      <dgm:prSet/>
      <dgm:spPr/>
      <dgm:t>
        <a:bodyPr/>
        <a:lstStyle/>
        <a:p>
          <a:endParaRPr lang="it-IT" sz="300">
            <a:latin typeface="Calibri" panose="020F0502020204030204" pitchFamily="34" charset="0"/>
          </a:endParaRPr>
        </a:p>
      </dgm:t>
    </dgm:pt>
    <dgm:pt modelId="{303E4618-09E3-40AC-99EB-C7216B0C6B18}">
      <dgm:prSet phldrT="[Testo]" custT="1"/>
      <dgm:spPr>
        <a:solidFill>
          <a:schemeClr val="bg1">
            <a:lumMod val="95000"/>
          </a:schemeClr>
        </a:solidFill>
      </dgm:spPr>
      <dgm:t>
        <a:bodyPr/>
        <a:lstStyle/>
        <a:p>
          <a:endParaRPr lang="it-IT" sz="300" dirty="0">
            <a:latin typeface="Calibri" panose="020F0502020204030204" pitchFamily="34" charset="0"/>
          </a:endParaRPr>
        </a:p>
      </dgm:t>
    </dgm:pt>
    <dgm:pt modelId="{8557D08E-D1BF-4BF7-8DE9-D26A9CC26EAF}" type="parTrans" cxnId="{5B3F0726-3C81-4E9B-8ABB-B1FBF847480E}">
      <dgm:prSet/>
      <dgm:spPr/>
      <dgm:t>
        <a:bodyPr/>
        <a:lstStyle/>
        <a:p>
          <a:endParaRPr lang="it-IT" sz="300">
            <a:latin typeface="Calibri" panose="020F0502020204030204" pitchFamily="34" charset="0"/>
          </a:endParaRPr>
        </a:p>
      </dgm:t>
    </dgm:pt>
    <dgm:pt modelId="{13525746-4F51-4AF4-A436-8347B7C90EB8}" type="sibTrans" cxnId="{5B3F0726-3C81-4E9B-8ABB-B1FBF847480E}">
      <dgm:prSet/>
      <dgm:spPr/>
      <dgm:t>
        <a:bodyPr/>
        <a:lstStyle/>
        <a:p>
          <a:endParaRPr lang="it-IT" sz="300">
            <a:latin typeface="Calibri" panose="020F0502020204030204" pitchFamily="34" charset="0"/>
          </a:endParaRPr>
        </a:p>
      </dgm:t>
    </dgm:pt>
    <dgm:pt modelId="{93E25B81-F2ED-4C0E-A043-BCD91D8318FC}">
      <dgm:prSet phldrT="[Testo]" custT="1"/>
      <dgm:spPr>
        <a:solidFill>
          <a:schemeClr val="bg1">
            <a:lumMod val="95000"/>
          </a:schemeClr>
        </a:solidFill>
      </dgm:spPr>
      <dgm:t>
        <a:bodyPr/>
        <a:lstStyle/>
        <a:p>
          <a:endParaRPr lang="it-IT" sz="300" dirty="0">
            <a:latin typeface="Calibri" panose="020F0502020204030204" pitchFamily="34" charset="0"/>
          </a:endParaRPr>
        </a:p>
      </dgm:t>
    </dgm:pt>
    <dgm:pt modelId="{AE89C22B-A41B-4609-977D-68F4DD814BBE}" type="parTrans" cxnId="{C27884B2-3E99-4E2E-BC0B-7DA9D5317ADD}">
      <dgm:prSet/>
      <dgm:spPr/>
      <dgm:t>
        <a:bodyPr/>
        <a:lstStyle/>
        <a:p>
          <a:endParaRPr lang="it-IT" sz="300">
            <a:latin typeface="Calibri" panose="020F0502020204030204" pitchFamily="34" charset="0"/>
          </a:endParaRPr>
        </a:p>
      </dgm:t>
    </dgm:pt>
    <dgm:pt modelId="{5AFFEFC3-446B-4B68-B91E-5DAF3CF9BDA7}" type="sibTrans" cxnId="{C27884B2-3E99-4E2E-BC0B-7DA9D5317ADD}">
      <dgm:prSet/>
      <dgm:spPr/>
      <dgm:t>
        <a:bodyPr/>
        <a:lstStyle/>
        <a:p>
          <a:endParaRPr lang="it-IT" sz="300">
            <a:latin typeface="Calibri" panose="020F0502020204030204" pitchFamily="34" charset="0"/>
          </a:endParaRPr>
        </a:p>
      </dgm:t>
    </dgm:pt>
    <dgm:pt modelId="{5091C045-6B07-40C2-9C02-B0A13ECA8C51}">
      <dgm:prSet phldrT="[Testo]" custT="1"/>
      <dgm:spPr>
        <a:solidFill>
          <a:srgbClr val="0A6AAE"/>
        </a:solidFill>
      </dgm:spPr>
      <dgm:t>
        <a:bodyPr/>
        <a:lstStyle/>
        <a:p>
          <a:endParaRPr lang="it-IT" sz="300" dirty="0">
            <a:latin typeface="Calibri" panose="020F0502020204030204" pitchFamily="34" charset="0"/>
          </a:endParaRPr>
        </a:p>
      </dgm:t>
    </dgm:pt>
    <dgm:pt modelId="{4BC45E1C-CC56-4B3A-B10A-DB812C739073}" type="parTrans" cxnId="{6ACC980A-E594-48FB-8446-C7CE92872181}">
      <dgm:prSet/>
      <dgm:spPr/>
      <dgm:t>
        <a:bodyPr/>
        <a:lstStyle/>
        <a:p>
          <a:endParaRPr lang="it-IT" sz="300">
            <a:latin typeface="Calibri" panose="020F0502020204030204" pitchFamily="34" charset="0"/>
          </a:endParaRPr>
        </a:p>
      </dgm:t>
    </dgm:pt>
    <dgm:pt modelId="{AE7012E0-A8D0-45C3-931F-318B8B4C6F6B}" type="sibTrans" cxnId="{6ACC980A-E594-48FB-8446-C7CE92872181}">
      <dgm:prSet/>
      <dgm:spPr/>
      <dgm:t>
        <a:bodyPr/>
        <a:lstStyle/>
        <a:p>
          <a:endParaRPr lang="it-IT" sz="300">
            <a:latin typeface="Calibri" panose="020F0502020204030204" pitchFamily="34" charset="0"/>
          </a:endParaRPr>
        </a:p>
      </dgm:t>
    </dgm:pt>
    <dgm:pt modelId="{83C2B872-2C07-4168-A921-FBAACBAE3653}" type="pres">
      <dgm:prSet presAssocID="{35FDBF50-0CD4-4299-AA87-DE5A263742CA}" presName="compositeShape" presStyleCnt="0">
        <dgm:presLayoutVars>
          <dgm:chMax val="7"/>
          <dgm:dir/>
          <dgm:resizeHandles val="exact"/>
        </dgm:presLayoutVars>
      </dgm:prSet>
      <dgm:spPr/>
    </dgm:pt>
    <dgm:pt modelId="{A04415A4-43AC-4C53-B327-48A976561B04}" type="pres">
      <dgm:prSet presAssocID="{35FDBF50-0CD4-4299-AA87-DE5A263742CA}" presName="wedge1" presStyleLbl="node1" presStyleIdx="0" presStyleCnt="5"/>
      <dgm:spPr/>
    </dgm:pt>
    <dgm:pt modelId="{2A07214B-654A-4944-A566-3B9B129B5DA3}" type="pres">
      <dgm:prSet presAssocID="{35FDBF50-0CD4-4299-AA87-DE5A263742CA}" presName="dummy1a" presStyleCnt="0"/>
      <dgm:spPr/>
    </dgm:pt>
    <dgm:pt modelId="{3E9A3C93-0198-424D-A390-3829B33982D3}" type="pres">
      <dgm:prSet presAssocID="{35FDBF50-0CD4-4299-AA87-DE5A263742CA}" presName="dummy1b" presStyleCnt="0"/>
      <dgm:spPr/>
    </dgm:pt>
    <dgm:pt modelId="{F027E719-297F-4305-B32A-3A02F2E23243}" type="pres">
      <dgm:prSet presAssocID="{35FDBF50-0CD4-4299-AA87-DE5A263742CA}" presName="wedge1Tx" presStyleLbl="node1" presStyleIdx="0" presStyleCnt="5">
        <dgm:presLayoutVars>
          <dgm:chMax val="0"/>
          <dgm:chPref val="0"/>
          <dgm:bulletEnabled val="1"/>
        </dgm:presLayoutVars>
      </dgm:prSet>
      <dgm:spPr/>
    </dgm:pt>
    <dgm:pt modelId="{B07E3F27-50F1-4967-9224-9B851D71F9C7}" type="pres">
      <dgm:prSet presAssocID="{35FDBF50-0CD4-4299-AA87-DE5A263742CA}" presName="wedge2" presStyleLbl="node1" presStyleIdx="1" presStyleCnt="5"/>
      <dgm:spPr/>
    </dgm:pt>
    <dgm:pt modelId="{433AF777-016A-4C41-B582-C6AC00E83011}" type="pres">
      <dgm:prSet presAssocID="{35FDBF50-0CD4-4299-AA87-DE5A263742CA}" presName="dummy2a" presStyleCnt="0"/>
      <dgm:spPr/>
    </dgm:pt>
    <dgm:pt modelId="{A1BC6C6A-643E-4682-80D8-61B23E6608CE}" type="pres">
      <dgm:prSet presAssocID="{35FDBF50-0CD4-4299-AA87-DE5A263742CA}" presName="dummy2b" presStyleCnt="0"/>
      <dgm:spPr/>
    </dgm:pt>
    <dgm:pt modelId="{8F387ACE-1CE2-42AF-AEF6-1FFA07E8F12D}" type="pres">
      <dgm:prSet presAssocID="{35FDBF50-0CD4-4299-AA87-DE5A263742CA}" presName="wedge2Tx" presStyleLbl="node1" presStyleIdx="1" presStyleCnt="5">
        <dgm:presLayoutVars>
          <dgm:chMax val="0"/>
          <dgm:chPref val="0"/>
          <dgm:bulletEnabled val="1"/>
        </dgm:presLayoutVars>
      </dgm:prSet>
      <dgm:spPr/>
    </dgm:pt>
    <dgm:pt modelId="{8E6C25C8-07AB-4958-93F5-5317FB0E1CEB}" type="pres">
      <dgm:prSet presAssocID="{35FDBF50-0CD4-4299-AA87-DE5A263742CA}" presName="wedge3" presStyleLbl="node1" presStyleIdx="2" presStyleCnt="5"/>
      <dgm:spPr/>
    </dgm:pt>
    <dgm:pt modelId="{6DB996E0-0AA2-4298-8B6B-0A643CE3EE3D}" type="pres">
      <dgm:prSet presAssocID="{35FDBF50-0CD4-4299-AA87-DE5A263742CA}" presName="dummy3a" presStyleCnt="0"/>
      <dgm:spPr/>
    </dgm:pt>
    <dgm:pt modelId="{21B5B472-62EE-44AC-9BB5-2EE88835F52A}" type="pres">
      <dgm:prSet presAssocID="{35FDBF50-0CD4-4299-AA87-DE5A263742CA}" presName="dummy3b" presStyleCnt="0"/>
      <dgm:spPr/>
    </dgm:pt>
    <dgm:pt modelId="{2D3A8F7D-A850-483A-BDF9-16C2A5137CF3}" type="pres">
      <dgm:prSet presAssocID="{35FDBF50-0CD4-4299-AA87-DE5A263742CA}" presName="wedge3Tx" presStyleLbl="node1" presStyleIdx="2" presStyleCnt="5">
        <dgm:presLayoutVars>
          <dgm:chMax val="0"/>
          <dgm:chPref val="0"/>
          <dgm:bulletEnabled val="1"/>
        </dgm:presLayoutVars>
      </dgm:prSet>
      <dgm:spPr/>
    </dgm:pt>
    <dgm:pt modelId="{0FE04B1F-11EA-4F61-AAE4-72ABAF379E2C}" type="pres">
      <dgm:prSet presAssocID="{35FDBF50-0CD4-4299-AA87-DE5A263742CA}" presName="wedge4" presStyleLbl="node1" presStyleIdx="3" presStyleCnt="5"/>
      <dgm:spPr/>
    </dgm:pt>
    <dgm:pt modelId="{F39C69D4-CA17-47ED-AF19-9A9ABB8F8872}" type="pres">
      <dgm:prSet presAssocID="{35FDBF50-0CD4-4299-AA87-DE5A263742CA}" presName="dummy4a" presStyleCnt="0"/>
      <dgm:spPr/>
    </dgm:pt>
    <dgm:pt modelId="{A0A491D0-6436-4456-A13D-7B27DA6184A1}" type="pres">
      <dgm:prSet presAssocID="{35FDBF50-0CD4-4299-AA87-DE5A263742CA}" presName="dummy4b" presStyleCnt="0"/>
      <dgm:spPr/>
    </dgm:pt>
    <dgm:pt modelId="{36A20753-2CF8-40C7-9337-EE79B3FB62E1}" type="pres">
      <dgm:prSet presAssocID="{35FDBF50-0CD4-4299-AA87-DE5A263742CA}" presName="wedge4Tx" presStyleLbl="node1" presStyleIdx="3" presStyleCnt="5">
        <dgm:presLayoutVars>
          <dgm:chMax val="0"/>
          <dgm:chPref val="0"/>
          <dgm:bulletEnabled val="1"/>
        </dgm:presLayoutVars>
      </dgm:prSet>
      <dgm:spPr/>
    </dgm:pt>
    <dgm:pt modelId="{B6095AEA-5329-4B71-A30F-37C4296B4CD5}" type="pres">
      <dgm:prSet presAssocID="{35FDBF50-0CD4-4299-AA87-DE5A263742CA}" presName="wedge5" presStyleLbl="node1" presStyleIdx="4" presStyleCnt="5"/>
      <dgm:spPr/>
    </dgm:pt>
    <dgm:pt modelId="{CBFB1165-FE37-4355-9835-AE14E0295A01}" type="pres">
      <dgm:prSet presAssocID="{35FDBF50-0CD4-4299-AA87-DE5A263742CA}" presName="dummy5a" presStyleCnt="0"/>
      <dgm:spPr/>
    </dgm:pt>
    <dgm:pt modelId="{864C9334-F908-4781-9E8B-C3B6EED7208B}" type="pres">
      <dgm:prSet presAssocID="{35FDBF50-0CD4-4299-AA87-DE5A263742CA}" presName="dummy5b" presStyleCnt="0"/>
      <dgm:spPr/>
    </dgm:pt>
    <dgm:pt modelId="{48143239-3CDF-4F31-B8D9-41632305F8BF}" type="pres">
      <dgm:prSet presAssocID="{35FDBF50-0CD4-4299-AA87-DE5A263742CA}" presName="wedge5Tx" presStyleLbl="node1" presStyleIdx="4" presStyleCnt="5">
        <dgm:presLayoutVars>
          <dgm:chMax val="0"/>
          <dgm:chPref val="0"/>
          <dgm:bulletEnabled val="1"/>
        </dgm:presLayoutVars>
      </dgm:prSet>
      <dgm:spPr/>
    </dgm:pt>
    <dgm:pt modelId="{857061D9-7221-41FC-A63F-AD08DBE0DFF7}" type="pres">
      <dgm:prSet presAssocID="{BD728405-E120-4E68-BFF9-3C92C2831D2A}" presName="arrowWedge1" presStyleLbl="fgSibTrans2D1" presStyleIdx="0" presStyleCnt="5"/>
      <dgm:spPr/>
    </dgm:pt>
    <dgm:pt modelId="{CC53F739-B0C9-4712-9302-88071783D54F}" type="pres">
      <dgm:prSet presAssocID="{92F45902-0675-421D-B71F-C2572B34487E}" presName="arrowWedge2" presStyleLbl="fgSibTrans2D1" presStyleIdx="1" presStyleCnt="5"/>
      <dgm:spPr>
        <a:solidFill>
          <a:srgbClr val="EAEAEA"/>
        </a:solidFill>
      </dgm:spPr>
    </dgm:pt>
    <dgm:pt modelId="{4B8EDDF5-FC0A-4C41-B9E9-3D0D7857813A}" type="pres">
      <dgm:prSet presAssocID="{13525746-4F51-4AF4-A436-8347B7C90EB8}" presName="arrowWedge3" presStyleLbl="fgSibTrans2D1" presStyleIdx="2" presStyleCnt="5"/>
      <dgm:spPr/>
    </dgm:pt>
    <dgm:pt modelId="{052EA4B4-30E8-462A-9956-14852DC5868D}" type="pres">
      <dgm:prSet presAssocID="{5AFFEFC3-446B-4B68-B91E-5DAF3CF9BDA7}" presName="arrowWedge4" presStyleLbl="fgSibTrans2D1" presStyleIdx="3" presStyleCnt="5"/>
      <dgm:spPr/>
    </dgm:pt>
    <dgm:pt modelId="{0E15F032-E8D3-4533-AAF5-C889764C4CA4}" type="pres">
      <dgm:prSet presAssocID="{AE7012E0-A8D0-45C3-931F-318B8B4C6F6B}" presName="arrowWedge5" presStyleLbl="fgSibTrans2D1" presStyleIdx="4" presStyleCnt="5"/>
      <dgm:spPr/>
    </dgm:pt>
  </dgm:ptLst>
  <dgm:cxnLst>
    <dgm:cxn modelId="{17542A01-0FA2-6C4A-BF5E-7D4ED9EDCC92}" type="presOf" srcId="{303E4618-09E3-40AC-99EB-C7216B0C6B18}" destId="{8E6C25C8-07AB-4958-93F5-5317FB0E1CEB}" srcOrd="0" destOrd="0" presId="urn:microsoft.com/office/officeart/2005/8/layout/cycle8"/>
    <dgm:cxn modelId="{6ACC980A-E594-48FB-8446-C7CE92872181}" srcId="{35FDBF50-0CD4-4299-AA87-DE5A263742CA}" destId="{5091C045-6B07-40C2-9C02-B0A13ECA8C51}" srcOrd="4" destOrd="0" parTransId="{4BC45E1C-CC56-4B3A-B10A-DB812C739073}" sibTransId="{AE7012E0-A8D0-45C3-931F-318B8B4C6F6B}"/>
    <dgm:cxn modelId="{E00EAA1A-35FD-FC48-8A6D-0FA020446DF6}" type="presOf" srcId="{B8062B1C-6EA4-4278-A82F-18D3917FE66A}" destId="{F027E719-297F-4305-B32A-3A02F2E23243}" srcOrd="1" destOrd="0" presId="urn:microsoft.com/office/officeart/2005/8/layout/cycle8"/>
    <dgm:cxn modelId="{5B3F0726-3C81-4E9B-8ABB-B1FBF847480E}" srcId="{35FDBF50-0CD4-4299-AA87-DE5A263742CA}" destId="{303E4618-09E3-40AC-99EB-C7216B0C6B18}" srcOrd="2" destOrd="0" parTransId="{8557D08E-D1BF-4BF7-8DE9-D26A9CC26EAF}" sibTransId="{13525746-4F51-4AF4-A436-8347B7C90EB8}"/>
    <dgm:cxn modelId="{652C8874-300D-4002-BB88-789FAC713313}" srcId="{35FDBF50-0CD4-4299-AA87-DE5A263742CA}" destId="{B8062B1C-6EA4-4278-A82F-18D3917FE66A}" srcOrd="0" destOrd="0" parTransId="{07C79D21-1B78-4C36-B2C3-41CA7A54D11B}" sibTransId="{BD728405-E120-4E68-BFF9-3C92C2831D2A}"/>
    <dgm:cxn modelId="{CB151258-C393-804F-AD21-7F3357666BA1}" type="presOf" srcId="{93E25B81-F2ED-4C0E-A043-BCD91D8318FC}" destId="{0FE04B1F-11EA-4F61-AAE4-72ABAF379E2C}" srcOrd="0" destOrd="0" presId="urn:microsoft.com/office/officeart/2005/8/layout/cycle8"/>
    <dgm:cxn modelId="{2D19F17E-59EA-F142-AB44-384F8C9CD2A3}" type="presOf" srcId="{0CB0277C-6250-4E6E-A42D-3702F353D784}" destId="{8F387ACE-1CE2-42AF-AEF6-1FFA07E8F12D}" srcOrd="1" destOrd="0" presId="urn:microsoft.com/office/officeart/2005/8/layout/cycle8"/>
    <dgm:cxn modelId="{B1503D86-6AF0-134E-AD59-3149D773816E}" type="presOf" srcId="{93E25B81-F2ED-4C0E-A043-BCD91D8318FC}" destId="{36A20753-2CF8-40C7-9337-EE79B3FB62E1}" srcOrd="1" destOrd="0" presId="urn:microsoft.com/office/officeart/2005/8/layout/cycle8"/>
    <dgm:cxn modelId="{497D5791-A362-0547-8B6A-6D6952F96C2D}" type="presOf" srcId="{5091C045-6B07-40C2-9C02-B0A13ECA8C51}" destId="{B6095AEA-5329-4B71-A30F-37C4296B4CD5}" srcOrd="0" destOrd="0" presId="urn:microsoft.com/office/officeart/2005/8/layout/cycle8"/>
    <dgm:cxn modelId="{AC704996-A4DA-4C2D-B622-AE98AEE1DBED}" srcId="{35FDBF50-0CD4-4299-AA87-DE5A263742CA}" destId="{0CB0277C-6250-4E6E-A42D-3702F353D784}" srcOrd="1" destOrd="0" parTransId="{5166976C-F7BB-4A9E-89B9-2B2DF2C91B5C}" sibTransId="{92F45902-0675-421D-B71F-C2572B34487E}"/>
    <dgm:cxn modelId="{578B7B9E-5F53-604C-BBF7-2B665086EC07}" type="presOf" srcId="{0CB0277C-6250-4E6E-A42D-3702F353D784}" destId="{B07E3F27-50F1-4967-9224-9B851D71F9C7}" srcOrd="0" destOrd="0" presId="urn:microsoft.com/office/officeart/2005/8/layout/cycle8"/>
    <dgm:cxn modelId="{2E2511B1-6DC5-CF4A-8791-E1E82A767335}" type="presOf" srcId="{5091C045-6B07-40C2-9C02-B0A13ECA8C51}" destId="{48143239-3CDF-4F31-B8D9-41632305F8BF}" srcOrd="1" destOrd="0" presId="urn:microsoft.com/office/officeart/2005/8/layout/cycle8"/>
    <dgm:cxn modelId="{C27884B2-3E99-4E2E-BC0B-7DA9D5317ADD}" srcId="{35FDBF50-0CD4-4299-AA87-DE5A263742CA}" destId="{93E25B81-F2ED-4C0E-A043-BCD91D8318FC}" srcOrd="3" destOrd="0" parTransId="{AE89C22B-A41B-4609-977D-68F4DD814BBE}" sibTransId="{5AFFEFC3-446B-4B68-B91E-5DAF3CF9BDA7}"/>
    <dgm:cxn modelId="{AC5A8BBE-6B96-4A4D-B144-DBB7368FAA87}" type="presOf" srcId="{303E4618-09E3-40AC-99EB-C7216B0C6B18}" destId="{2D3A8F7D-A850-483A-BDF9-16C2A5137CF3}" srcOrd="1" destOrd="0" presId="urn:microsoft.com/office/officeart/2005/8/layout/cycle8"/>
    <dgm:cxn modelId="{E29D1CC0-2208-4345-A4B9-811A3F57E3FE}" type="presOf" srcId="{35FDBF50-0CD4-4299-AA87-DE5A263742CA}" destId="{83C2B872-2C07-4168-A921-FBAACBAE3653}" srcOrd="0" destOrd="0" presId="urn:microsoft.com/office/officeart/2005/8/layout/cycle8"/>
    <dgm:cxn modelId="{2B026CD9-4AD5-4844-9ECC-D091448B5520}" type="presOf" srcId="{B8062B1C-6EA4-4278-A82F-18D3917FE66A}" destId="{A04415A4-43AC-4C53-B327-48A976561B04}" srcOrd="0" destOrd="0" presId="urn:microsoft.com/office/officeart/2005/8/layout/cycle8"/>
    <dgm:cxn modelId="{6021E272-713D-1349-8A4B-AF2B24A0B102}" type="presParOf" srcId="{83C2B872-2C07-4168-A921-FBAACBAE3653}" destId="{A04415A4-43AC-4C53-B327-48A976561B04}" srcOrd="0" destOrd="0" presId="urn:microsoft.com/office/officeart/2005/8/layout/cycle8"/>
    <dgm:cxn modelId="{76413828-DAC6-6E43-95CA-523F9EF1636D}" type="presParOf" srcId="{83C2B872-2C07-4168-A921-FBAACBAE3653}" destId="{2A07214B-654A-4944-A566-3B9B129B5DA3}" srcOrd="1" destOrd="0" presId="urn:microsoft.com/office/officeart/2005/8/layout/cycle8"/>
    <dgm:cxn modelId="{26BCD630-D01D-8246-8ED5-ED2FD0E5C323}" type="presParOf" srcId="{83C2B872-2C07-4168-A921-FBAACBAE3653}" destId="{3E9A3C93-0198-424D-A390-3829B33982D3}" srcOrd="2" destOrd="0" presId="urn:microsoft.com/office/officeart/2005/8/layout/cycle8"/>
    <dgm:cxn modelId="{CF4262EF-05DF-7547-B47A-8486BA2BF315}" type="presParOf" srcId="{83C2B872-2C07-4168-A921-FBAACBAE3653}" destId="{F027E719-297F-4305-B32A-3A02F2E23243}" srcOrd="3" destOrd="0" presId="urn:microsoft.com/office/officeart/2005/8/layout/cycle8"/>
    <dgm:cxn modelId="{08598FCB-3AD5-6340-98F2-29759DB759A9}" type="presParOf" srcId="{83C2B872-2C07-4168-A921-FBAACBAE3653}" destId="{B07E3F27-50F1-4967-9224-9B851D71F9C7}" srcOrd="4" destOrd="0" presId="urn:microsoft.com/office/officeart/2005/8/layout/cycle8"/>
    <dgm:cxn modelId="{45945073-0663-EA43-B529-9CC18DEF8887}" type="presParOf" srcId="{83C2B872-2C07-4168-A921-FBAACBAE3653}" destId="{433AF777-016A-4C41-B582-C6AC00E83011}" srcOrd="5" destOrd="0" presId="urn:microsoft.com/office/officeart/2005/8/layout/cycle8"/>
    <dgm:cxn modelId="{59564CF7-F3BB-D24E-BD46-B4499756C8AE}" type="presParOf" srcId="{83C2B872-2C07-4168-A921-FBAACBAE3653}" destId="{A1BC6C6A-643E-4682-80D8-61B23E6608CE}" srcOrd="6" destOrd="0" presId="urn:microsoft.com/office/officeart/2005/8/layout/cycle8"/>
    <dgm:cxn modelId="{081F16BA-FD9F-9D41-B731-C48A6853806D}" type="presParOf" srcId="{83C2B872-2C07-4168-A921-FBAACBAE3653}" destId="{8F387ACE-1CE2-42AF-AEF6-1FFA07E8F12D}" srcOrd="7" destOrd="0" presId="urn:microsoft.com/office/officeart/2005/8/layout/cycle8"/>
    <dgm:cxn modelId="{40DC430C-9AC1-4145-BF75-2F2BD58418FD}" type="presParOf" srcId="{83C2B872-2C07-4168-A921-FBAACBAE3653}" destId="{8E6C25C8-07AB-4958-93F5-5317FB0E1CEB}" srcOrd="8" destOrd="0" presId="urn:microsoft.com/office/officeart/2005/8/layout/cycle8"/>
    <dgm:cxn modelId="{7FF8CCCC-D24B-BE4E-8E08-D1A76BD012A2}" type="presParOf" srcId="{83C2B872-2C07-4168-A921-FBAACBAE3653}" destId="{6DB996E0-0AA2-4298-8B6B-0A643CE3EE3D}" srcOrd="9" destOrd="0" presId="urn:microsoft.com/office/officeart/2005/8/layout/cycle8"/>
    <dgm:cxn modelId="{EE85ECB4-8F7B-E146-B2C5-2DF883E14983}" type="presParOf" srcId="{83C2B872-2C07-4168-A921-FBAACBAE3653}" destId="{21B5B472-62EE-44AC-9BB5-2EE88835F52A}" srcOrd="10" destOrd="0" presId="urn:microsoft.com/office/officeart/2005/8/layout/cycle8"/>
    <dgm:cxn modelId="{E9F2DE26-C1EF-404D-81A8-87245DDA4AF8}" type="presParOf" srcId="{83C2B872-2C07-4168-A921-FBAACBAE3653}" destId="{2D3A8F7D-A850-483A-BDF9-16C2A5137CF3}" srcOrd="11" destOrd="0" presId="urn:microsoft.com/office/officeart/2005/8/layout/cycle8"/>
    <dgm:cxn modelId="{DD6D1693-F2ED-7B45-A237-90218258E4A3}" type="presParOf" srcId="{83C2B872-2C07-4168-A921-FBAACBAE3653}" destId="{0FE04B1F-11EA-4F61-AAE4-72ABAF379E2C}" srcOrd="12" destOrd="0" presId="urn:microsoft.com/office/officeart/2005/8/layout/cycle8"/>
    <dgm:cxn modelId="{1F141B0A-F795-6049-84F4-54EDBE57F35F}" type="presParOf" srcId="{83C2B872-2C07-4168-A921-FBAACBAE3653}" destId="{F39C69D4-CA17-47ED-AF19-9A9ABB8F8872}" srcOrd="13" destOrd="0" presId="urn:microsoft.com/office/officeart/2005/8/layout/cycle8"/>
    <dgm:cxn modelId="{E20BA603-13BE-0546-AAE5-A5F63A553449}" type="presParOf" srcId="{83C2B872-2C07-4168-A921-FBAACBAE3653}" destId="{A0A491D0-6436-4456-A13D-7B27DA6184A1}" srcOrd="14" destOrd="0" presId="urn:microsoft.com/office/officeart/2005/8/layout/cycle8"/>
    <dgm:cxn modelId="{803BB538-E2BC-5740-8BFA-B48175692660}" type="presParOf" srcId="{83C2B872-2C07-4168-A921-FBAACBAE3653}" destId="{36A20753-2CF8-40C7-9337-EE79B3FB62E1}" srcOrd="15" destOrd="0" presId="urn:microsoft.com/office/officeart/2005/8/layout/cycle8"/>
    <dgm:cxn modelId="{D6A17F80-5212-1140-B140-07AC788E8930}" type="presParOf" srcId="{83C2B872-2C07-4168-A921-FBAACBAE3653}" destId="{B6095AEA-5329-4B71-A30F-37C4296B4CD5}" srcOrd="16" destOrd="0" presId="urn:microsoft.com/office/officeart/2005/8/layout/cycle8"/>
    <dgm:cxn modelId="{9727957A-7878-7B44-B062-7D2A795D80A4}" type="presParOf" srcId="{83C2B872-2C07-4168-A921-FBAACBAE3653}" destId="{CBFB1165-FE37-4355-9835-AE14E0295A01}" srcOrd="17" destOrd="0" presId="urn:microsoft.com/office/officeart/2005/8/layout/cycle8"/>
    <dgm:cxn modelId="{E952B486-14E4-B94F-9D4D-AD0E85A941BF}" type="presParOf" srcId="{83C2B872-2C07-4168-A921-FBAACBAE3653}" destId="{864C9334-F908-4781-9E8B-C3B6EED7208B}" srcOrd="18" destOrd="0" presId="urn:microsoft.com/office/officeart/2005/8/layout/cycle8"/>
    <dgm:cxn modelId="{51EF6F9E-EF25-DA44-B2FE-A7ACF3620B02}" type="presParOf" srcId="{83C2B872-2C07-4168-A921-FBAACBAE3653}" destId="{48143239-3CDF-4F31-B8D9-41632305F8BF}" srcOrd="19" destOrd="0" presId="urn:microsoft.com/office/officeart/2005/8/layout/cycle8"/>
    <dgm:cxn modelId="{BCC59915-DFBA-6242-B621-ADECE4B6E125}" type="presParOf" srcId="{83C2B872-2C07-4168-A921-FBAACBAE3653}" destId="{857061D9-7221-41FC-A63F-AD08DBE0DFF7}" srcOrd="20" destOrd="0" presId="urn:microsoft.com/office/officeart/2005/8/layout/cycle8"/>
    <dgm:cxn modelId="{5DC73C5B-9380-764A-9326-0405F8C8F944}" type="presParOf" srcId="{83C2B872-2C07-4168-A921-FBAACBAE3653}" destId="{CC53F739-B0C9-4712-9302-88071783D54F}" srcOrd="21" destOrd="0" presId="urn:microsoft.com/office/officeart/2005/8/layout/cycle8"/>
    <dgm:cxn modelId="{F5A8D5F2-F856-264D-BB8B-0E8FAD953160}" type="presParOf" srcId="{83C2B872-2C07-4168-A921-FBAACBAE3653}" destId="{4B8EDDF5-FC0A-4C41-B9E9-3D0D7857813A}" srcOrd="22" destOrd="0" presId="urn:microsoft.com/office/officeart/2005/8/layout/cycle8"/>
    <dgm:cxn modelId="{C031B046-0C53-D348-8CEE-553F415688AF}" type="presParOf" srcId="{83C2B872-2C07-4168-A921-FBAACBAE3653}" destId="{052EA4B4-30E8-462A-9956-14852DC5868D}" srcOrd="23" destOrd="0" presId="urn:microsoft.com/office/officeart/2005/8/layout/cycle8"/>
    <dgm:cxn modelId="{1B017628-EB54-2B41-B596-02FB626DE543}" type="presParOf" srcId="{83C2B872-2C07-4168-A921-FBAACBAE3653}" destId="{0E15F032-E8D3-4533-AAF5-C889764C4CA4}" srcOrd="24" destOrd="0" presId="urn:microsoft.com/office/officeart/2005/8/layout/cycle8"/>
  </dgm:cxnLst>
  <dgm:bg/>
  <dgm:whole/>
  <dgm:extLst>
    <a:ext uri="http://schemas.microsoft.com/office/drawing/2008/diagram">
      <dsp:dataModelExt xmlns:dsp="http://schemas.microsoft.com/office/drawing/2008/diagram" relId="rId8" minVer="http://schemas.openxmlformats.org/drawingml/2006/diagram"/>
    </a:ext>
    <a:ext uri="{C62137D5-CB1D-491B-B009-E17868A290BF}">
      <dgm14:recolorImg xmlns:dgm14="http://schemas.microsoft.com/office/drawing/2010/diagram" val="1"/>
    </a:ext>
  </dgm:extLst>
</dgm:dataModel>
</file>

<file path=ppt/diagrams/data6.xml><?xml version="1.0" encoding="utf-8"?>
<dgm:dataModel xmlns:dgm="http://schemas.openxmlformats.org/drawingml/2006/diagram" xmlns:a="http://schemas.openxmlformats.org/drawingml/2006/main">
  <dgm:ptLst>
    <dgm:pt modelId="{35FDBF50-0CD4-4299-AA87-DE5A263742CA}" type="doc">
      <dgm:prSet loTypeId="urn:microsoft.com/office/officeart/2005/8/layout/cycle8" loCatId="cycle" qsTypeId="urn:microsoft.com/office/officeart/2005/8/quickstyle/simple1" qsCatId="simple" csTypeId="urn:microsoft.com/office/officeart/2005/8/colors/accent1_2" csCatId="accent1" phldr="1"/>
      <dgm:spPr/>
    </dgm:pt>
    <dgm:pt modelId="{B8062B1C-6EA4-4278-A82F-18D3917FE66A}">
      <dgm:prSet phldrT="[Testo]" custT="1"/>
      <dgm:spPr>
        <a:solidFill>
          <a:schemeClr val="bg1">
            <a:lumMod val="95000"/>
          </a:schemeClr>
        </a:solidFill>
      </dgm:spPr>
      <dgm:t>
        <a:bodyPr/>
        <a:lstStyle/>
        <a:p>
          <a:endParaRPr lang="it-IT" sz="300" dirty="0">
            <a:latin typeface="Calibri" panose="020F0502020204030204" pitchFamily="34" charset="0"/>
          </a:endParaRPr>
        </a:p>
      </dgm:t>
    </dgm:pt>
    <dgm:pt modelId="{07C79D21-1B78-4C36-B2C3-41CA7A54D11B}" type="parTrans" cxnId="{652C8874-300D-4002-BB88-789FAC713313}">
      <dgm:prSet/>
      <dgm:spPr/>
      <dgm:t>
        <a:bodyPr/>
        <a:lstStyle/>
        <a:p>
          <a:endParaRPr lang="it-IT" sz="300">
            <a:latin typeface="Calibri" panose="020F0502020204030204" pitchFamily="34" charset="0"/>
          </a:endParaRPr>
        </a:p>
      </dgm:t>
    </dgm:pt>
    <dgm:pt modelId="{BD728405-E120-4E68-BFF9-3C92C2831D2A}" type="sibTrans" cxnId="{652C8874-300D-4002-BB88-789FAC713313}">
      <dgm:prSet/>
      <dgm:spPr/>
      <dgm:t>
        <a:bodyPr/>
        <a:lstStyle/>
        <a:p>
          <a:endParaRPr lang="it-IT" sz="300">
            <a:latin typeface="Calibri" panose="020F0502020204030204" pitchFamily="34" charset="0"/>
          </a:endParaRPr>
        </a:p>
      </dgm:t>
    </dgm:pt>
    <dgm:pt modelId="{0CB0277C-6250-4E6E-A42D-3702F353D784}">
      <dgm:prSet phldrT="[Testo]" custT="1"/>
      <dgm:spPr>
        <a:solidFill>
          <a:schemeClr val="bg1">
            <a:lumMod val="95000"/>
          </a:schemeClr>
        </a:solidFill>
      </dgm:spPr>
      <dgm:t>
        <a:bodyPr/>
        <a:lstStyle/>
        <a:p>
          <a:endParaRPr lang="it-IT" sz="300" dirty="0">
            <a:latin typeface="Calibri" panose="020F0502020204030204" pitchFamily="34" charset="0"/>
          </a:endParaRPr>
        </a:p>
      </dgm:t>
    </dgm:pt>
    <dgm:pt modelId="{5166976C-F7BB-4A9E-89B9-2B2DF2C91B5C}" type="parTrans" cxnId="{AC704996-A4DA-4C2D-B622-AE98AEE1DBED}">
      <dgm:prSet/>
      <dgm:spPr/>
      <dgm:t>
        <a:bodyPr/>
        <a:lstStyle/>
        <a:p>
          <a:endParaRPr lang="it-IT" sz="300">
            <a:latin typeface="Calibri" panose="020F0502020204030204" pitchFamily="34" charset="0"/>
          </a:endParaRPr>
        </a:p>
      </dgm:t>
    </dgm:pt>
    <dgm:pt modelId="{92F45902-0675-421D-B71F-C2572B34487E}" type="sibTrans" cxnId="{AC704996-A4DA-4C2D-B622-AE98AEE1DBED}">
      <dgm:prSet/>
      <dgm:spPr/>
      <dgm:t>
        <a:bodyPr/>
        <a:lstStyle/>
        <a:p>
          <a:endParaRPr lang="it-IT" sz="300">
            <a:latin typeface="Calibri" panose="020F0502020204030204" pitchFamily="34" charset="0"/>
          </a:endParaRPr>
        </a:p>
      </dgm:t>
    </dgm:pt>
    <dgm:pt modelId="{303E4618-09E3-40AC-99EB-C7216B0C6B18}">
      <dgm:prSet phldrT="[Testo]" custT="1"/>
      <dgm:spPr>
        <a:solidFill>
          <a:schemeClr val="bg1">
            <a:lumMod val="95000"/>
          </a:schemeClr>
        </a:solidFill>
      </dgm:spPr>
      <dgm:t>
        <a:bodyPr/>
        <a:lstStyle/>
        <a:p>
          <a:endParaRPr lang="it-IT" sz="300" dirty="0">
            <a:latin typeface="Calibri" panose="020F0502020204030204" pitchFamily="34" charset="0"/>
          </a:endParaRPr>
        </a:p>
      </dgm:t>
    </dgm:pt>
    <dgm:pt modelId="{8557D08E-D1BF-4BF7-8DE9-D26A9CC26EAF}" type="parTrans" cxnId="{5B3F0726-3C81-4E9B-8ABB-B1FBF847480E}">
      <dgm:prSet/>
      <dgm:spPr/>
      <dgm:t>
        <a:bodyPr/>
        <a:lstStyle/>
        <a:p>
          <a:endParaRPr lang="it-IT" sz="300">
            <a:latin typeface="Calibri" panose="020F0502020204030204" pitchFamily="34" charset="0"/>
          </a:endParaRPr>
        </a:p>
      </dgm:t>
    </dgm:pt>
    <dgm:pt modelId="{13525746-4F51-4AF4-A436-8347B7C90EB8}" type="sibTrans" cxnId="{5B3F0726-3C81-4E9B-8ABB-B1FBF847480E}">
      <dgm:prSet/>
      <dgm:spPr/>
      <dgm:t>
        <a:bodyPr/>
        <a:lstStyle/>
        <a:p>
          <a:endParaRPr lang="it-IT" sz="300">
            <a:latin typeface="Calibri" panose="020F0502020204030204" pitchFamily="34" charset="0"/>
          </a:endParaRPr>
        </a:p>
      </dgm:t>
    </dgm:pt>
    <dgm:pt modelId="{93E25B81-F2ED-4C0E-A043-BCD91D8318FC}">
      <dgm:prSet phldrT="[Testo]" custT="1"/>
      <dgm:spPr>
        <a:solidFill>
          <a:schemeClr val="bg1">
            <a:lumMod val="95000"/>
          </a:schemeClr>
        </a:solidFill>
      </dgm:spPr>
      <dgm:t>
        <a:bodyPr/>
        <a:lstStyle/>
        <a:p>
          <a:endParaRPr lang="it-IT" sz="300" dirty="0">
            <a:latin typeface="Calibri" panose="020F0502020204030204" pitchFamily="34" charset="0"/>
          </a:endParaRPr>
        </a:p>
      </dgm:t>
    </dgm:pt>
    <dgm:pt modelId="{AE89C22B-A41B-4609-977D-68F4DD814BBE}" type="parTrans" cxnId="{C27884B2-3E99-4E2E-BC0B-7DA9D5317ADD}">
      <dgm:prSet/>
      <dgm:spPr/>
      <dgm:t>
        <a:bodyPr/>
        <a:lstStyle/>
        <a:p>
          <a:endParaRPr lang="it-IT" sz="300">
            <a:latin typeface="Calibri" panose="020F0502020204030204" pitchFamily="34" charset="0"/>
          </a:endParaRPr>
        </a:p>
      </dgm:t>
    </dgm:pt>
    <dgm:pt modelId="{5AFFEFC3-446B-4B68-B91E-5DAF3CF9BDA7}" type="sibTrans" cxnId="{C27884B2-3E99-4E2E-BC0B-7DA9D5317ADD}">
      <dgm:prSet/>
      <dgm:spPr/>
      <dgm:t>
        <a:bodyPr/>
        <a:lstStyle/>
        <a:p>
          <a:endParaRPr lang="it-IT" sz="300">
            <a:latin typeface="Calibri" panose="020F0502020204030204" pitchFamily="34" charset="0"/>
          </a:endParaRPr>
        </a:p>
      </dgm:t>
    </dgm:pt>
    <dgm:pt modelId="{5091C045-6B07-40C2-9C02-B0A13ECA8C51}">
      <dgm:prSet phldrT="[Testo]" custT="1"/>
      <dgm:spPr>
        <a:solidFill>
          <a:srgbClr val="0A6AAE"/>
        </a:solidFill>
      </dgm:spPr>
      <dgm:t>
        <a:bodyPr/>
        <a:lstStyle/>
        <a:p>
          <a:endParaRPr lang="it-IT" sz="300" dirty="0">
            <a:latin typeface="Calibri" panose="020F0502020204030204" pitchFamily="34" charset="0"/>
          </a:endParaRPr>
        </a:p>
      </dgm:t>
    </dgm:pt>
    <dgm:pt modelId="{4BC45E1C-CC56-4B3A-B10A-DB812C739073}" type="parTrans" cxnId="{6ACC980A-E594-48FB-8446-C7CE92872181}">
      <dgm:prSet/>
      <dgm:spPr/>
      <dgm:t>
        <a:bodyPr/>
        <a:lstStyle/>
        <a:p>
          <a:endParaRPr lang="it-IT" sz="300">
            <a:latin typeface="Calibri" panose="020F0502020204030204" pitchFamily="34" charset="0"/>
          </a:endParaRPr>
        </a:p>
      </dgm:t>
    </dgm:pt>
    <dgm:pt modelId="{AE7012E0-A8D0-45C3-931F-318B8B4C6F6B}" type="sibTrans" cxnId="{6ACC980A-E594-48FB-8446-C7CE92872181}">
      <dgm:prSet/>
      <dgm:spPr/>
      <dgm:t>
        <a:bodyPr/>
        <a:lstStyle/>
        <a:p>
          <a:endParaRPr lang="it-IT" sz="300">
            <a:latin typeface="Calibri" panose="020F0502020204030204" pitchFamily="34" charset="0"/>
          </a:endParaRPr>
        </a:p>
      </dgm:t>
    </dgm:pt>
    <dgm:pt modelId="{83C2B872-2C07-4168-A921-FBAACBAE3653}" type="pres">
      <dgm:prSet presAssocID="{35FDBF50-0CD4-4299-AA87-DE5A263742CA}" presName="compositeShape" presStyleCnt="0">
        <dgm:presLayoutVars>
          <dgm:chMax val="7"/>
          <dgm:dir/>
          <dgm:resizeHandles val="exact"/>
        </dgm:presLayoutVars>
      </dgm:prSet>
      <dgm:spPr/>
    </dgm:pt>
    <dgm:pt modelId="{A04415A4-43AC-4C53-B327-48A976561B04}" type="pres">
      <dgm:prSet presAssocID="{35FDBF50-0CD4-4299-AA87-DE5A263742CA}" presName="wedge1" presStyleLbl="node1" presStyleIdx="0" presStyleCnt="5"/>
      <dgm:spPr/>
    </dgm:pt>
    <dgm:pt modelId="{2A07214B-654A-4944-A566-3B9B129B5DA3}" type="pres">
      <dgm:prSet presAssocID="{35FDBF50-0CD4-4299-AA87-DE5A263742CA}" presName="dummy1a" presStyleCnt="0"/>
      <dgm:spPr/>
    </dgm:pt>
    <dgm:pt modelId="{3E9A3C93-0198-424D-A390-3829B33982D3}" type="pres">
      <dgm:prSet presAssocID="{35FDBF50-0CD4-4299-AA87-DE5A263742CA}" presName="dummy1b" presStyleCnt="0"/>
      <dgm:spPr/>
    </dgm:pt>
    <dgm:pt modelId="{F027E719-297F-4305-B32A-3A02F2E23243}" type="pres">
      <dgm:prSet presAssocID="{35FDBF50-0CD4-4299-AA87-DE5A263742CA}" presName="wedge1Tx" presStyleLbl="node1" presStyleIdx="0" presStyleCnt="5">
        <dgm:presLayoutVars>
          <dgm:chMax val="0"/>
          <dgm:chPref val="0"/>
          <dgm:bulletEnabled val="1"/>
        </dgm:presLayoutVars>
      </dgm:prSet>
      <dgm:spPr/>
    </dgm:pt>
    <dgm:pt modelId="{B07E3F27-50F1-4967-9224-9B851D71F9C7}" type="pres">
      <dgm:prSet presAssocID="{35FDBF50-0CD4-4299-AA87-DE5A263742CA}" presName="wedge2" presStyleLbl="node1" presStyleIdx="1" presStyleCnt="5"/>
      <dgm:spPr/>
    </dgm:pt>
    <dgm:pt modelId="{433AF777-016A-4C41-B582-C6AC00E83011}" type="pres">
      <dgm:prSet presAssocID="{35FDBF50-0CD4-4299-AA87-DE5A263742CA}" presName="dummy2a" presStyleCnt="0"/>
      <dgm:spPr/>
    </dgm:pt>
    <dgm:pt modelId="{A1BC6C6A-643E-4682-80D8-61B23E6608CE}" type="pres">
      <dgm:prSet presAssocID="{35FDBF50-0CD4-4299-AA87-DE5A263742CA}" presName="dummy2b" presStyleCnt="0"/>
      <dgm:spPr/>
    </dgm:pt>
    <dgm:pt modelId="{8F387ACE-1CE2-42AF-AEF6-1FFA07E8F12D}" type="pres">
      <dgm:prSet presAssocID="{35FDBF50-0CD4-4299-AA87-DE5A263742CA}" presName="wedge2Tx" presStyleLbl="node1" presStyleIdx="1" presStyleCnt="5">
        <dgm:presLayoutVars>
          <dgm:chMax val="0"/>
          <dgm:chPref val="0"/>
          <dgm:bulletEnabled val="1"/>
        </dgm:presLayoutVars>
      </dgm:prSet>
      <dgm:spPr/>
    </dgm:pt>
    <dgm:pt modelId="{8E6C25C8-07AB-4958-93F5-5317FB0E1CEB}" type="pres">
      <dgm:prSet presAssocID="{35FDBF50-0CD4-4299-AA87-DE5A263742CA}" presName="wedge3" presStyleLbl="node1" presStyleIdx="2" presStyleCnt="5"/>
      <dgm:spPr/>
    </dgm:pt>
    <dgm:pt modelId="{6DB996E0-0AA2-4298-8B6B-0A643CE3EE3D}" type="pres">
      <dgm:prSet presAssocID="{35FDBF50-0CD4-4299-AA87-DE5A263742CA}" presName="dummy3a" presStyleCnt="0"/>
      <dgm:spPr/>
    </dgm:pt>
    <dgm:pt modelId="{21B5B472-62EE-44AC-9BB5-2EE88835F52A}" type="pres">
      <dgm:prSet presAssocID="{35FDBF50-0CD4-4299-AA87-DE5A263742CA}" presName="dummy3b" presStyleCnt="0"/>
      <dgm:spPr/>
    </dgm:pt>
    <dgm:pt modelId="{2D3A8F7D-A850-483A-BDF9-16C2A5137CF3}" type="pres">
      <dgm:prSet presAssocID="{35FDBF50-0CD4-4299-AA87-DE5A263742CA}" presName="wedge3Tx" presStyleLbl="node1" presStyleIdx="2" presStyleCnt="5">
        <dgm:presLayoutVars>
          <dgm:chMax val="0"/>
          <dgm:chPref val="0"/>
          <dgm:bulletEnabled val="1"/>
        </dgm:presLayoutVars>
      </dgm:prSet>
      <dgm:spPr/>
    </dgm:pt>
    <dgm:pt modelId="{0FE04B1F-11EA-4F61-AAE4-72ABAF379E2C}" type="pres">
      <dgm:prSet presAssocID="{35FDBF50-0CD4-4299-AA87-DE5A263742CA}" presName="wedge4" presStyleLbl="node1" presStyleIdx="3" presStyleCnt="5"/>
      <dgm:spPr/>
    </dgm:pt>
    <dgm:pt modelId="{F39C69D4-CA17-47ED-AF19-9A9ABB8F8872}" type="pres">
      <dgm:prSet presAssocID="{35FDBF50-0CD4-4299-AA87-DE5A263742CA}" presName="dummy4a" presStyleCnt="0"/>
      <dgm:spPr/>
    </dgm:pt>
    <dgm:pt modelId="{A0A491D0-6436-4456-A13D-7B27DA6184A1}" type="pres">
      <dgm:prSet presAssocID="{35FDBF50-0CD4-4299-AA87-DE5A263742CA}" presName="dummy4b" presStyleCnt="0"/>
      <dgm:spPr/>
    </dgm:pt>
    <dgm:pt modelId="{36A20753-2CF8-40C7-9337-EE79B3FB62E1}" type="pres">
      <dgm:prSet presAssocID="{35FDBF50-0CD4-4299-AA87-DE5A263742CA}" presName="wedge4Tx" presStyleLbl="node1" presStyleIdx="3" presStyleCnt="5">
        <dgm:presLayoutVars>
          <dgm:chMax val="0"/>
          <dgm:chPref val="0"/>
          <dgm:bulletEnabled val="1"/>
        </dgm:presLayoutVars>
      </dgm:prSet>
      <dgm:spPr/>
    </dgm:pt>
    <dgm:pt modelId="{B6095AEA-5329-4B71-A30F-37C4296B4CD5}" type="pres">
      <dgm:prSet presAssocID="{35FDBF50-0CD4-4299-AA87-DE5A263742CA}" presName="wedge5" presStyleLbl="node1" presStyleIdx="4" presStyleCnt="5"/>
      <dgm:spPr/>
    </dgm:pt>
    <dgm:pt modelId="{CBFB1165-FE37-4355-9835-AE14E0295A01}" type="pres">
      <dgm:prSet presAssocID="{35FDBF50-0CD4-4299-AA87-DE5A263742CA}" presName="dummy5a" presStyleCnt="0"/>
      <dgm:spPr/>
    </dgm:pt>
    <dgm:pt modelId="{864C9334-F908-4781-9E8B-C3B6EED7208B}" type="pres">
      <dgm:prSet presAssocID="{35FDBF50-0CD4-4299-AA87-DE5A263742CA}" presName="dummy5b" presStyleCnt="0"/>
      <dgm:spPr/>
    </dgm:pt>
    <dgm:pt modelId="{48143239-3CDF-4F31-B8D9-41632305F8BF}" type="pres">
      <dgm:prSet presAssocID="{35FDBF50-0CD4-4299-AA87-DE5A263742CA}" presName="wedge5Tx" presStyleLbl="node1" presStyleIdx="4" presStyleCnt="5">
        <dgm:presLayoutVars>
          <dgm:chMax val="0"/>
          <dgm:chPref val="0"/>
          <dgm:bulletEnabled val="1"/>
        </dgm:presLayoutVars>
      </dgm:prSet>
      <dgm:spPr/>
    </dgm:pt>
    <dgm:pt modelId="{857061D9-7221-41FC-A63F-AD08DBE0DFF7}" type="pres">
      <dgm:prSet presAssocID="{BD728405-E120-4E68-BFF9-3C92C2831D2A}" presName="arrowWedge1" presStyleLbl="fgSibTrans2D1" presStyleIdx="0" presStyleCnt="5"/>
      <dgm:spPr/>
    </dgm:pt>
    <dgm:pt modelId="{CC53F739-B0C9-4712-9302-88071783D54F}" type="pres">
      <dgm:prSet presAssocID="{92F45902-0675-421D-B71F-C2572B34487E}" presName="arrowWedge2" presStyleLbl="fgSibTrans2D1" presStyleIdx="1" presStyleCnt="5"/>
      <dgm:spPr>
        <a:solidFill>
          <a:srgbClr val="EAEAEA"/>
        </a:solidFill>
      </dgm:spPr>
    </dgm:pt>
    <dgm:pt modelId="{4B8EDDF5-FC0A-4C41-B9E9-3D0D7857813A}" type="pres">
      <dgm:prSet presAssocID="{13525746-4F51-4AF4-A436-8347B7C90EB8}" presName="arrowWedge3" presStyleLbl="fgSibTrans2D1" presStyleIdx="2" presStyleCnt="5"/>
      <dgm:spPr/>
    </dgm:pt>
    <dgm:pt modelId="{052EA4B4-30E8-462A-9956-14852DC5868D}" type="pres">
      <dgm:prSet presAssocID="{5AFFEFC3-446B-4B68-B91E-5DAF3CF9BDA7}" presName="arrowWedge4" presStyleLbl="fgSibTrans2D1" presStyleIdx="3" presStyleCnt="5"/>
      <dgm:spPr/>
    </dgm:pt>
    <dgm:pt modelId="{0E15F032-E8D3-4533-AAF5-C889764C4CA4}" type="pres">
      <dgm:prSet presAssocID="{AE7012E0-A8D0-45C3-931F-318B8B4C6F6B}" presName="arrowWedge5" presStyleLbl="fgSibTrans2D1" presStyleIdx="4" presStyleCnt="5"/>
      <dgm:spPr/>
    </dgm:pt>
  </dgm:ptLst>
  <dgm:cxnLst>
    <dgm:cxn modelId="{AB1CDA01-72D6-7B47-AF92-89AAB3EEC57E}" type="presOf" srcId="{B8062B1C-6EA4-4278-A82F-18D3917FE66A}" destId="{F027E719-297F-4305-B32A-3A02F2E23243}" srcOrd="1" destOrd="0" presId="urn:microsoft.com/office/officeart/2005/8/layout/cycle8"/>
    <dgm:cxn modelId="{6ACC980A-E594-48FB-8446-C7CE92872181}" srcId="{35FDBF50-0CD4-4299-AA87-DE5A263742CA}" destId="{5091C045-6B07-40C2-9C02-B0A13ECA8C51}" srcOrd="4" destOrd="0" parTransId="{4BC45E1C-CC56-4B3A-B10A-DB812C739073}" sibTransId="{AE7012E0-A8D0-45C3-931F-318B8B4C6F6B}"/>
    <dgm:cxn modelId="{B4E3951B-6BD5-2F45-B79A-912B0F38D23A}" type="presOf" srcId="{5091C045-6B07-40C2-9C02-B0A13ECA8C51}" destId="{B6095AEA-5329-4B71-A30F-37C4296B4CD5}" srcOrd="0" destOrd="0" presId="urn:microsoft.com/office/officeart/2005/8/layout/cycle8"/>
    <dgm:cxn modelId="{5B3F0726-3C81-4E9B-8ABB-B1FBF847480E}" srcId="{35FDBF50-0CD4-4299-AA87-DE5A263742CA}" destId="{303E4618-09E3-40AC-99EB-C7216B0C6B18}" srcOrd="2" destOrd="0" parTransId="{8557D08E-D1BF-4BF7-8DE9-D26A9CC26EAF}" sibTransId="{13525746-4F51-4AF4-A436-8347B7C90EB8}"/>
    <dgm:cxn modelId="{558A882C-1580-4444-A945-38FE2BCB085A}" type="presOf" srcId="{0CB0277C-6250-4E6E-A42D-3702F353D784}" destId="{B07E3F27-50F1-4967-9224-9B851D71F9C7}" srcOrd="0" destOrd="0" presId="urn:microsoft.com/office/officeart/2005/8/layout/cycle8"/>
    <dgm:cxn modelId="{2927A044-6856-814A-8971-2EE7E1189E22}" type="presOf" srcId="{303E4618-09E3-40AC-99EB-C7216B0C6B18}" destId="{8E6C25C8-07AB-4958-93F5-5317FB0E1CEB}" srcOrd="0" destOrd="0" presId="urn:microsoft.com/office/officeart/2005/8/layout/cycle8"/>
    <dgm:cxn modelId="{F45B4C67-7BA1-1545-B27B-71AC39BC38AD}" type="presOf" srcId="{0CB0277C-6250-4E6E-A42D-3702F353D784}" destId="{8F387ACE-1CE2-42AF-AEF6-1FFA07E8F12D}" srcOrd="1" destOrd="0" presId="urn:microsoft.com/office/officeart/2005/8/layout/cycle8"/>
    <dgm:cxn modelId="{20C09E48-B848-C940-A6A0-13024AD5FF1D}" type="presOf" srcId="{303E4618-09E3-40AC-99EB-C7216B0C6B18}" destId="{2D3A8F7D-A850-483A-BDF9-16C2A5137CF3}" srcOrd="1" destOrd="0" presId="urn:microsoft.com/office/officeart/2005/8/layout/cycle8"/>
    <dgm:cxn modelId="{652C8874-300D-4002-BB88-789FAC713313}" srcId="{35FDBF50-0CD4-4299-AA87-DE5A263742CA}" destId="{B8062B1C-6EA4-4278-A82F-18D3917FE66A}" srcOrd="0" destOrd="0" parTransId="{07C79D21-1B78-4C36-B2C3-41CA7A54D11B}" sibTransId="{BD728405-E120-4E68-BFF9-3C92C2831D2A}"/>
    <dgm:cxn modelId="{42065D55-A553-BC42-99B1-9A350E2EACA4}" type="presOf" srcId="{93E25B81-F2ED-4C0E-A043-BCD91D8318FC}" destId="{0FE04B1F-11EA-4F61-AAE4-72ABAF379E2C}" srcOrd="0" destOrd="0" presId="urn:microsoft.com/office/officeart/2005/8/layout/cycle8"/>
    <dgm:cxn modelId="{75A6957E-5DEB-D440-A9E5-88D9B51E9F95}" type="presOf" srcId="{93E25B81-F2ED-4C0E-A043-BCD91D8318FC}" destId="{36A20753-2CF8-40C7-9337-EE79B3FB62E1}" srcOrd="1" destOrd="0" presId="urn:microsoft.com/office/officeart/2005/8/layout/cycle8"/>
    <dgm:cxn modelId="{A68D3180-FB8E-A640-84C0-8D62016E9593}" type="presOf" srcId="{35FDBF50-0CD4-4299-AA87-DE5A263742CA}" destId="{83C2B872-2C07-4168-A921-FBAACBAE3653}" srcOrd="0" destOrd="0" presId="urn:microsoft.com/office/officeart/2005/8/layout/cycle8"/>
    <dgm:cxn modelId="{AC704996-A4DA-4C2D-B622-AE98AEE1DBED}" srcId="{35FDBF50-0CD4-4299-AA87-DE5A263742CA}" destId="{0CB0277C-6250-4E6E-A42D-3702F353D784}" srcOrd="1" destOrd="0" parTransId="{5166976C-F7BB-4A9E-89B9-2B2DF2C91B5C}" sibTransId="{92F45902-0675-421D-B71F-C2572B34487E}"/>
    <dgm:cxn modelId="{C27884B2-3E99-4E2E-BC0B-7DA9D5317ADD}" srcId="{35FDBF50-0CD4-4299-AA87-DE5A263742CA}" destId="{93E25B81-F2ED-4C0E-A043-BCD91D8318FC}" srcOrd="3" destOrd="0" parTransId="{AE89C22B-A41B-4609-977D-68F4DD814BBE}" sibTransId="{5AFFEFC3-446B-4B68-B91E-5DAF3CF9BDA7}"/>
    <dgm:cxn modelId="{669933D9-0754-504D-945D-6966BAE35010}" type="presOf" srcId="{B8062B1C-6EA4-4278-A82F-18D3917FE66A}" destId="{A04415A4-43AC-4C53-B327-48A976561B04}" srcOrd="0" destOrd="0" presId="urn:microsoft.com/office/officeart/2005/8/layout/cycle8"/>
    <dgm:cxn modelId="{4343D7F0-4DB9-F24E-AA28-A1C54178C7C2}" type="presOf" srcId="{5091C045-6B07-40C2-9C02-B0A13ECA8C51}" destId="{48143239-3CDF-4F31-B8D9-41632305F8BF}" srcOrd="1" destOrd="0" presId="urn:microsoft.com/office/officeart/2005/8/layout/cycle8"/>
    <dgm:cxn modelId="{86E1AC7E-6972-1B45-9DF7-EF3F9B805F5C}" type="presParOf" srcId="{83C2B872-2C07-4168-A921-FBAACBAE3653}" destId="{A04415A4-43AC-4C53-B327-48A976561B04}" srcOrd="0" destOrd="0" presId="urn:microsoft.com/office/officeart/2005/8/layout/cycle8"/>
    <dgm:cxn modelId="{739C4F5F-A262-7047-A366-3E4247EDA725}" type="presParOf" srcId="{83C2B872-2C07-4168-A921-FBAACBAE3653}" destId="{2A07214B-654A-4944-A566-3B9B129B5DA3}" srcOrd="1" destOrd="0" presId="urn:microsoft.com/office/officeart/2005/8/layout/cycle8"/>
    <dgm:cxn modelId="{71615B18-D122-FB43-8641-F466D1544406}" type="presParOf" srcId="{83C2B872-2C07-4168-A921-FBAACBAE3653}" destId="{3E9A3C93-0198-424D-A390-3829B33982D3}" srcOrd="2" destOrd="0" presId="urn:microsoft.com/office/officeart/2005/8/layout/cycle8"/>
    <dgm:cxn modelId="{D95A5515-D52C-B74C-9EEB-B86CC3065BAE}" type="presParOf" srcId="{83C2B872-2C07-4168-A921-FBAACBAE3653}" destId="{F027E719-297F-4305-B32A-3A02F2E23243}" srcOrd="3" destOrd="0" presId="urn:microsoft.com/office/officeart/2005/8/layout/cycle8"/>
    <dgm:cxn modelId="{F7DDB5E4-DCC7-2A48-86CA-7428D31D4C6B}" type="presParOf" srcId="{83C2B872-2C07-4168-A921-FBAACBAE3653}" destId="{B07E3F27-50F1-4967-9224-9B851D71F9C7}" srcOrd="4" destOrd="0" presId="urn:microsoft.com/office/officeart/2005/8/layout/cycle8"/>
    <dgm:cxn modelId="{78787E9C-CFAC-4240-A1FF-12DE09CE0273}" type="presParOf" srcId="{83C2B872-2C07-4168-A921-FBAACBAE3653}" destId="{433AF777-016A-4C41-B582-C6AC00E83011}" srcOrd="5" destOrd="0" presId="urn:microsoft.com/office/officeart/2005/8/layout/cycle8"/>
    <dgm:cxn modelId="{95065DE1-6D70-3C46-A726-9724AB360716}" type="presParOf" srcId="{83C2B872-2C07-4168-A921-FBAACBAE3653}" destId="{A1BC6C6A-643E-4682-80D8-61B23E6608CE}" srcOrd="6" destOrd="0" presId="urn:microsoft.com/office/officeart/2005/8/layout/cycle8"/>
    <dgm:cxn modelId="{E4D47093-A0F9-0944-8E2F-FBD9E425BCC0}" type="presParOf" srcId="{83C2B872-2C07-4168-A921-FBAACBAE3653}" destId="{8F387ACE-1CE2-42AF-AEF6-1FFA07E8F12D}" srcOrd="7" destOrd="0" presId="urn:microsoft.com/office/officeart/2005/8/layout/cycle8"/>
    <dgm:cxn modelId="{28A2E442-6777-A34C-9904-5F5AAFDB6FDC}" type="presParOf" srcId="{83C2B872-2C07-4168-A921-FBAACBAE3653}" destId="{8E6C25C8-07AB-4958-93F5-5317FB0E1CEB}" srcOrd="8" destOrd="0" presId="urn:microsoft.com/office/officeart/2005/8/layout/cycle8"/>
    <dgm:cxn modelId="{7DB8EA80-8108-A146-98B2-94F178EF9FF7}" type="presParOf" srcId="{83C2B872-2C07-4168-A921-FBAACBAE3653}" destId="{6DB996E0-0AA2-4298-8B6B-0A643CE3EE3D}" srcOrd="9" destOrd="0" presId="urn:microsoft.com/office/officeart/2005/8/layout/cycle8"/>
    <dgm:cxn modelId="{7ED4AD65-4485-224A-87D9-92D58D340B68}" type="presParOf" srcId="{83C2B872-2C07-4168-A921-FBAACBAE3653}" destId="{21B5B472-62EE-44AC-9BB5-2EE88835F52A}" srcOrd="10" destOrd="0" presId="urn:microsoft.com/office/officeart/2005/8/layout/cycle8"/>
    <dgm:cxn modelId="{2B117D50-317D-1E46-BAAA-9D66425E3620}" type="presParOf" srcId="{83C2B872-2C07-4168-A921-FBAACBAE3653}" destId="{2D3A8F7D-A850-483A-BDF9-16C2A5137CF3}" srcOrd="11" destOrd="0" presId="urn:microsoft.com/office/officeart/2005/8/layout/cycle8"/>
    <dgm:cxn modelId="{9E60B664-7747-4E44-A4FD-FD460EA8C80D}" type="presParOf" srcId="{83C2B872-2C07-4168-A921-FBAACBAE3653}" destId="{0FE04B1F-11EA-4F61-AAE4-72ABAF379E2C}" srcOrd="12" destOrd="0" presId="urn:microsoft.com/office/officeart/2005/8/layout/cycle8"/>
    <dgm:cxn modelId="{D650A843-8CEA-6146-8F5D-20CC9498F721}" type="presParOf" srcId="{83C2B872-2C07-4168-A921-FBAACBAE3653}" destId="{F39C69D4-CA17-47ED-AF19-9A9ABB8F8872}" srcOrd="13" destOrd="0" presId="urn:microsoft.com/office/officeart/2005/8/layout/cycle8"/>
    <dgm:cxn modelId="{8C9372BB-C085-0445-89F2-6A85350C3B2E}" type="presParOf" srcId="{83C2B872-2C07-4168-A921-FBAACBAE3653}" destId="{A0A491D0-6436-4456-A13D-7B27DA6184A1}" srcOrd="14" destOrd="0" presId="urn:microsoft.com/office/officeart/2005/8/layout/cycle8"/>
    <dgm:cxn modelId="{D8776AEB-0C3D-D749-B952-372CE8CE9DFD}" type="presParOf" srcId="{83C2B872-2C07-4168-A921-FBAACBAE3653}" destId="{36A20753-2CF8-40C7-9337-EE79B3FB62E1}" srcOrd="15" destOrd="0" presId="urn:microsoft.com/office/officeart/2005/8/layout/cycle8"/>
    <dgm:cxn modelId="{F039D871-18F9-854C-A686-14FFCFFD506A}" type="presParOf" srcId="{83C2B872-2C07-4168-A921-FBAACBAE3653}" destId="{B6095AEA-5329-4B71-A30F-37C4296B4CD5}" srcOrd="16" destOrd="0" presId="urn:microsoft.com/office/officeart/2005/8/layout/cycle8"/>
    <dgm:cxn modelId="{659C96F9-978A-B948-B67F-FE5AB2E08B32}" type="presParOf" srcId="{83C2B872-2C07-4168-A921-FBAACBAE3653}" destId="{CBFB1165-FE37-4355-9835-AE14E0295A01}" srcOrd="17" destOrd="0" presId="urn:microsoft.com/office/officeart/2005/8/layout/cycle8"/>
    <dgm:cxn modelId="{96C072EC-8133-3D40-84C0-3038C80939CB}" type="presParOf" srcId="{83C2B872-2C07-4168-A921-FBAACBAE3653}" destId="{864C9334-F908-4781-9E8B-C3B6EED7208B}" srcOrd="18" destOrd="0" presId="urn:microsoft.com/office/officeart/2005/8/layout/cycle8"/>
    <dgm:cxn modelId="{7E5ABE69-90AF-C741-B855-42854ABFAA83}" type="presParOf" srcId="{83C2B872-2C07-4168-A921-FBAACBAE3653}" destId="{48143239-3CDF-4F31-B8D9-41632305F8BF}" srcOrd="19" destOrd="0" presId="urn:microsoft.com/office/officeart/2005/8/layout/cycle8"/>
    <dgm:cxn modelId="{1F0F9BB6-309E-3549-A675-6EBEC5E40740}" type="presParOf" srcId="{83C2B872-2C07-4168-A921-FBAACBAE3653}" destId="{857061D9-7221-41FC-A63F-AD08DBE0DFF7}" srcOrd="20" destOrd="0" presId="urn:microsoft.com/office/officeart/2005/8/layout/cycle8"/>
    <dgm:cxn modelId="{6EF9F446-59FD-DE4A-A9AF-C237965928C6}" type="presParOf" srcId="{83C2B872-2C07-4168-A921-FBAACBAE3653}" destId="{CC53F739-B0C9-4712-9302-88071783D54F}" srcOrd="21" destOrd="0" presId="urn:microsoft.com/office/officeart/2005/8/layout/cycle8"/>
    <dgm:cxn modelId="{98B97D9A-22F1-F342-96A0-17EA354F470C}" type="presParOf" srcId="{83C2B872-2C07-4168-A921-FBAACBAE3653}" destId="{4B8EDDF5-FC0A-4C41-B9E9-3D0D7857813A}" srcOrd="22" destOrd="0" presId="urn:microsoft.com/office/officeart/2005/8/layout/cycle8"/>
    <dgm:cxn modelId="{F3127CCB-72AF-D241-8BD1-6F3792677FD1}" type="presParOf" srcId="{83C2B872-2C07-4168-A921-FBAACBAE3653}" destId="{052EA4B4-30E8-462A-9956-14852DC5868D}" srcOrd="23" destOrd="0" presId="urn:microsoft.com/office/officeart/2005/8/layout/cycle8"/>
    <dgm:cxn modelId="{87D98C3A-E86B-1640-8F29-F0B71E29B123}" type="presParOf" srcId="{83C2B872-2C07-4168-A921-FBAACBAE3653}" destId="{0E15F032-E8D3-4533-AAF5-C889764C4CA4}" srcOrd="24" destOrd="0" presId="urn:microsoft.com/office/officeart/2005/8/layout/cycle8"/>
  </dgm:cxnLst>
  <dgm:bg/>
  <dgm:whole/>
  <dgm:extLst>
    <a:ext uri="http://schemas.microsoft.com/office/drawing/2008/diagram">
      <dsp:dataModelExt xmlns:dsp="http://schemas.microsoft.com/office/drawing/2008/diagram" relId="rId8" minVer="http://schemas.openxmlformats.org/drawingml/2006/diagram"/>
    </a:ext>
    <a:ext uri="{C62137D5-CB1D-491B-B009-E17868A290BF}">
      <dgm14:recolorImg xmlns:dgm14="http://schemas.microsoft.com/office/drawing/2010/diagram" val="1"/>
    </a:ext>
  </dgm:extLst>
</dgm:dataModel>
</file>

<file path=ppt/diagrams/data7.xml><?xml version="1.0" encoding="utf-8"?>
<dgm:dataModel xmlns:dgm="http://schemas.openxmlformats.org/drawingml/2006/diagram" xmlns:a="http://schemas.openxmlformats.org/drawingml/2006/main">
  <dgm:ptLst>
    <dgm:pt modelId="{35FDBF50-0CD4-4299-AA87-DE5A263742CA}" type="doc">
      <dgm:prSet loTypeId="urn:microsoft.com/office/officeart/2005/8/layout/cycle8" loCatId="cycle" qsTypeId="urn:microsoft.com/office/officeart/2005/8/quickstyle/simple1" qsCatId="simple" csTypeId="urn:microsoft.com/office/officeart/2005/8/colors/accent1_2" csCatId="accent1" phldr="1"/>
      <dgm:spPr/>
    </dgm:pt>
    <dgm:pt modelId="{B8062B1C-6EA4-4278-A82F-18D3917FE66A}">
      <dgm:prSet phldrT="[Testo]" custT="1"/>
      <dgm:spPr>
        <a:solidFill>
          <a:srgbClr val="0A6AAE"/>
        </a:solidFill>
      </dgm:spPr>
      <dgm:t>
        <a:bodyPr/>
        <a:lstStyle/>
        <a:p>
          <a:endParaRPr lang="it-IT" sz="300" dirty="0">
            <a:latin typeface="Calibri" panose="020F0502020204030204" pitchFamily="34" charset="0"/>
          </a:endParaRPr>
        </a:p>
      </dgm:t>
    </dgm:pt>
    <dgm:pt modelId="{07C79D21-1B78-4C36-B2C3-41CA7A54D11B}" type="parTrans" cxnId="{652C8874-300D-4002-BB88-789FAC713313}">
      <dgm:prSet/>
      <dgm:spPr/>
      <dgm:t>
        <a:bodyPr/>
        <a:lstStyle/>
        <a:p>
          <a:endParaRPr lang="it-IT" sz="300">
            <a:latin typeface="Calibri" panose="020F0502020204030204" pitchFamily="34" charset="0"/>
          </a:endParaRPr>
        </a:p>
      </dgm:t>
    </dgm:pt>
    <dgm:pt modelId="{BD728405-E120-4E68-BFF9-3C92C2831D2A}" type="sibTrans" cxnId="{652C8874-300D-4002-BB88-789FAC713313}">
      <dgm:prSet/>
      <dgm:spPr/>
      <dgm:t>
        <a:bodyPr/>
        <a:lstStyle/>
        <a:p>
          <a:endParaRPr lang="it-IT" sz="300">
            <a:latin typeface="Calibri" panose="020F0502020204030204" pitchFamily="34" charset="0"/>
          </a:endParaRPr>
        </a:p>
      </dgm:t>
    </dgm:pt>
    <dgm:pt modelId="{0CB0277C-6250-4E6E-A42D-3702F353D784}">
      <dgm:prSet phldrT="[Testo]" custT="1"/>
      <dgm:spPr>
        <a:solidFill>
          <a:schemeClr val="bg1">
            <a:lumMod val="95000"/>
          </a:schemeClr>
        </a:solidFill>
      </dgm:spPr>
      <dgm:t>
        <a:bodyPr/>
        <a:lstStyle/>
        <a:p>
          <a:endParaRPr lang="it-IT" sz="300" dirty="0">
            <a:latin typeface="Calibri" panose="020F0502020204030204" pitchFamily="34" charset="0"/>
          </a:endParaRPr>
        </a:p>
      </dgm:t>
    </dgm:pt>
    <dgm:pt modelId="{5166976C-F7BB-4A9E-89B9-2B2DF2C91B5C}" type="parTrans" cxnId="{AC704996-A4DA-4C2D-B622-AE98AEE1DBED}">
      <dgm:prSet/>
      <dgm:spPr/>
      <dgm:t>
        <a:bodyPr/>
        <a:lstStyle/>
        <a:p>
          <a:endParaRPr lang="it-IT" sz="300">
            <a:latin typeface="Calibri" panose="020F0502020204030204" pitchFamily="34" charset="0"/>
          </a:endParaRPr>
        </a:p>
      </dgm:t>
    </dgm:pt>
    <dgm:pt modelId="{92F45902-0675-421D-B71F-C2572B34487E}" type="sibTrans" cxnId="{AC704996-A4DA-4C2D-B622-AE98AEE1DBED}">
      <dgm:prSet/>
      <dgm:spPr/>
      <dgm:t>
        <a:bodyPr/>
        <a:lstStyle/>
        <a:p>
          <a:endParaRPr lang="it-IT" sz="300">
            <a:latin typeface="Calibri" panose="020F0502020204030204" pitchFamily="34" charset="0"/>
          </a:endParaRPr>
        </a:p>
      </dgm:t>
    </dgm:pt>
    <dgm:pt modelId="{303E4618-09E3-40AC-99EB-C7216B0C6B18}">
      <dgm:prSet phldrT="[Testo]" custT="1"/>
      <dgm:spPr>
        <a:solidFill>
          <a:schemeClr val="bg1">
            <a:lumMod val="95000"/>
          </a:schemeClr>
        </a:solidFill>
      </dgm:spPr>
      <dgm:t>
        <a:bodyPr/>
        <a:lstStyle/>
        <a:p>
          <a:r>
            <a:rPr lang="it-IT" sz="300" dirty="0">
              <a:latin typeface="Calibri" panose="020F0502020204030204" pitchFamily="34" charset="0"/>
            </a:rPr>
            <a:t>annuale</a:t>
          </a:r>
        </a:p>
      </dgm:t>
    </dgm:pt>
    <dgm:pt modelId="{8557D08E-D1BF-4BF7-8DE9-D26A9CC26EAF}" type="parTrans" cxnId="{5B3F0726-3C81-4E9B-8ABB-B1FBF847480E}">
      <dgm:prSet/>
      <dgm:spPr/>
      <dgm:t>
        <a:bodyPr/>
        <a:lstStyle/>
        <a:p>
          <a:endParaRPr lang="it-IT" sz="300">
            <a:latin typeface="Calibri" panose="020F0502020204030204" pitchFamily="34" charset="0"/>
          </a:endParaRPr>
        </a:p>
      </dgm:t>
    </dgm:pt>
    <dgm:pt modelId="{13525746-4F51-4AF4-A436-8347B7C90EB8}" type="sibTrans" cxnId="{5B3F0726-3C81-4E9B-8ABB-B1FBF847480E}">
      <dgm:prSet/>
      <dgm:spPr/>
      <dgm:t>
        <a:bodyPr/>
        <a:lstStyle/>
        <a:p>
          <a:endParaRPr lang="it-IT" sz="300">
            <a:latin typeface="Calibri" panose="020F0502020204030204" pitchFamily="34" charset="0"/>
          </a:endParaRPr>
        </a:p>
      </dgm:t>
    </dgm:pt>
    <dgm:pt modelId="{93E25B81-F2ED-4C0E-A043-BCD91D8318FC}">
      <dgm:prSet phldrT="[Testo]" custT="1"/>
      <dgm:spPr>
        <a:solidFill>
          <a:schemeClr val="bg1">
            <a:lumMod val="95000"/>
          </a:schemeClr>
        </a:solidFill>
      </dgm:spPr>
      <dgm:t>
        <a:bodyPr/>
        <a:lstStyle/>
        <a:p>
          <a:endParaRPr lang="it-IT" sz="300" dirty="0">
            <a:latin typeface="Calibri" panose="020F0502020204030204" pitchFamily="34" charset="0"/>
          </a:endParaRPr>
        </a:p>
      </dgm:t>
    </dgm:pt>
    <dgm:pt modelId="{AE89C22B-A41B-4609-977D-68F4DD814BBE}" type="parTrans" cxnId="{C27884B2-3E99-4E2E-BC0B-7DA9D5317ADD}">
      <dgm:prSet/>
      <dgm:spPr/>
      <dgm:t>
        <a:bodyPr/>
        <a:lstStyle/>
        <a:p>
          <a:endParaRPr lang="it-IT" sz="300">
            <a:latin typeface="Calibri" panose="020F0502020204030204" pitchFamily="34" charset="0"/>
          </a:endParaRPr>
        </a:p>
      </dgm:t>
    </dgm:pt>
    <dgm:pt modelId="{5AFFEFC3-446B-4B68-B91E-5DAF3CF9BDA7}" type="sibTrans" cxnId="{C27884B2-3E99-4E2E-BC0B-7DA9D5317ADD}">
      <dgm:prSet/>
      <dgm:spPr/>
      <dgm:t>
        <a:bodyPr/>
        <a:lstStyle/>
        <a:p>
          <a:endParaRPr lang="it-IT" sz="300">
            <a:latin typeface="Calibri" panose="020F0502020204030204" pitchFamily="34" charset="0"/>
          </a:endParaRPr>
        </a:p>
      </dgm:t>
    </dgm:pt>
    <dgm:pt modelId="{5091C045-6B07-40C2-9C02-B0A13ECA8C51}">
      <dgm:prSet phldrT="[Testo]" custT="1"/>
      <dgm:spPr>
        <a:solidFill>
          <a:schemeClr val="bg1">
            <a:lumMod val="95000"/>
          </a:schemeClr>
        </a:solidFill>
      </dgm:spPr>
      <dgm:t>
        <a:bodyPr/>
        <a:lstStyle/>
        <a:p>
          <a:endParaRPr lang="it-IT" sz="300" dirty="0">
            <a:latin typeface="Calibri" panose="020F0502020204030204" pitchFamily="34" charset="0"/>
          </a:endParaRPr>
        </a:p>
      </dgm:t>
    </dgm:pt>
    <dgm:pt modelId="{4BC45E1C-CC56-4B3A-B10A-DB812C739073}" type="parTrans" cxnId="{6ACC980A-E594-48FB-8446-C7CE92872181}">
      <dgm:prSet/>
      <dgm:spPr/>
      <dgm:t>
        <a:bodyPr/>
        <a:lstStyle/>
        <a:p>
          <a:endParaRPr lang="it-IT" sz="300">
            <a:latin typeface="Calibri" panose="020F0502020204030204" pitchFamily="34" charset="0"/>
          </a:endParaRPr>
        </a:p>
      </dgm:t>
    </dgm:pt>
    <dgm:pt modelId="{AE7012E0-A8D0-45C3-931F-318B8B4C6F6B}" type="sibTrans" cxnId="{6ACC980A-E594-48FB-8446-C7CE92872181}">
      <dgm:prSet/>
      <dgm:spPr/>
      <dgm:t>
        <a:bodyPr/>
        <a:lstStyle/>
        <a:p>
          <a:endParaRPr lang="it-IT" sz="300">
            <a:latin typeface="Calibri" panose="020F0502020204030204" pitchFamily="34" charset="0"/>
          </a:endParaRPr>
        </a:p>
      </dgm:t>
    </dgm:pt>
    <dgm:pt modelId="{83C2B872-2C07-4168-A921-FBAACBAE3653}" type="pres">
      <dgm:prSet presAssocID="{35FDBF50-0CD4-4299-AA87-DE5A263742CA}" presName="compositeShape" presStyleCnt="0">
        <dgm:presLayoutVars>
          <dgm:chMax val="7"/>
          <dgm:dir/>
          <dgm:resizeHandles val="exact"/>
        </dgm:presLayoutVars>
      </dgm:prSet>
      <dgm:spPr/>
    </dgm:pt>
    <dgm:pt modelId="{A04415A4-43AC-4C53-B327-48A976561B04}" type="pres">
      <dgm:prSet presAssocID="{35FDBF50-0CD4-4299-AA87-DE5A263742CA}" presName="wedge1" presStyleLbl="node1" presStyleIdx="0" presStyleCnt="5"/>
      <dgm:spPr/>
    </dgm:pt>
    <dgm:pt modelId="{2A07214B-654A-4944-A566-3B9B129B5DA3}" type="pres">
      <dgm:prSet presAssocID="{35FDBF50-0CD4-4299-AA87-DE5A263742CA}" presName="dummy1a" presStyleCnt="0"/>
      <dgm:spPr/>
    </dgm:pt>
    <dgm:pt modelId="{3E9A3C93-0198-424D-A390-3829B33982D3}" type="pres">
      <dgm:prSet presAssocID="{35FDBF50-0CD4-4299-AA87-DE5A263742CA}" presName="dummy1b" presStyleCnt="0"/>
      <dgm:spPr/>
    </dgm:pt>
    <dgm:pt modelId="{F027E719-297F-4305-B32A-3A02F2E23243}" type="pres">
      <dgm:prSet presAssocID="{35FDBF50-0CD4-4299-AA87-DE5A263742CA}" presName="wedge1Tx" presStyleLbl="node1" presStyleIdx="0" presStyleCnt="5">
        <dgm:presLayoutVars>
          <dgm:chMax val="0"/>
          <dgm:chPref val="0"/>
          <dgm:bulletEnabled val="1"/>
        </dgm:presLayoutVars>
      </dgm:prSet>
      <dgm:spPr/>
    </dgm:pt>
    <dgm:pt modelId="{B07E3F27-50F1-4967-9224-9B851D71F9C7}" type="pres">
      <dgm:prSet presAssocID="{35FDBF50-0CD4-4299-AA87-DE5A263742CA}" presName="wedge2" presStyleLbl="node1" presStyleIdx="1" presStyleCnt="5"/>
      <dgm:spPr/>
    </dgm:pt>
    <dgm:pt modelId="{433AF777-016A-4C41-B582-C6AC00E83011}" type="pres">
      <dgm:prSet presAssocID="{35FDBF50-0CD4-4299-AA87-DE5A263742CA}" presName="dummy2a" presStyleCnt="0"/>
      <dgm:spPr/>
    </dgm:pt>
    <dgm:pt modelId="{A1BC6C6A-643E-4682-80D8-61B23E6608CE}" type="pres">
      <dgm:prSet presAssocID="{35FDBF50-0CD4-4299-AA87-DE5A263742CA}" presName="dummy2b" presStyleCnt="0"/>
      <dgm:spPr/>
    </dgm:pt>
    <dgm:pt modelId="{8F387ACE-1CE2-42AF-AEF6-1FFA07E8F12D}" type="pres">
      <dgm:prSet presAssocID="{35FDBF50-0CD4-4299-AA87-DE5A263742CA}" presName="wedge2Tx" presStyleLbl="node1" presStyleIdx="1" presStyleCnt="5">
        <dgm:presLayoutVars>
          <dgm:chMax val="0"/>
          <dgm:chPref val="0"/>
          <dgm:bulletEnabled val="1"/>
        </dgm:presLayoutVars>
      </dgm:prSet>
      <dgm:spPr/>
    </dgm:pt>
    <dgm:pt modelId="{8E6C25C8-07AB-4958-93F5-5317FB0E1CEB}" type="pres">
      <dgm:prSet presAssocID="{35FDBF50-0CD4-4299-AA87-DE5A263742CA}" presName="wedge3" presStyleLbl="node1" presStyleIdx="2" presStyleCnt="5"/>
      <dgm:spPr/>
    </dgm:pt>
    <dgm:pt modelId="{6DB996E0-0AA2-4298-8B6B-0A643CE3EE3D}" type="pres">
      <dgm:prSet presAssocID="{35FDBF50-0CD4-4299-AA87-DE5A263742CA}" presName="dummy3a" presStyleCnt="0"/>
      <dgm:spPr/>
    </dgm:pt>
    <dgm:pt modelId="{21B5B472-62EE-44AC-9BB5-2EE88835F52A}" type="pres">
      <dgm:prSet presAssocID="{35FDBF50-0CD4-4299-AA87-DE5A263742CA}" presName="dummy3b" presStyleCnt="0"/>
      <dgm:spPr/>
    </dgm:pt>
    <dgm:pt modelId="{2D3A8F7D-A850-483A-BDF9-16C2A5137CF3}" type="pres">
      <dgm:prSet presAssocID="{35FDBF50-0CD4-4299-AA87-DE5A263742CA}" presName="wedge3Tx" presStyleLbl="node1" presStyleIdx="2" presStyleCnt="5">
        <dgm:presLayoutVars>
          <dgm:chMax val="0"/>
          <dgm:chPref val="0"/>
          <dgm:bulletEnabled val="1"/>
        </dgm:presLayoutVars>
      </dgm:prSet>
      <dgm:spPr/>
    </dgm:pt>
    <dgm:pt modelId="{0FE04B1F-11EA-4F61-AAE4-72ABAF379E2C}" type="pres">
      <dgm:prSet presAssocID="{35FDBF50-0CD4-4299-AA87-DE5A263742CA}" presName="wedge4" presStyleLbl="node1" presStyleIdx="3" presStyleCnt="5"/>
      <dgm:spPr/>
    </dgm:pt>
    <dgm:pt modelId="{F39C69D4-CA17-47ED-AF19-9A9ABB8F8872}" type="pres">
      <dgm:prSet presAssocID="{35FDBF50-0CD4-4299-AA87-DE5A263742CA}" presName="dummy4a" presStyleCnt="0"/>
      <dgm:spPr/>
    </dgm:pt>
    <dgm:pt modelId="{A0A491D0-6436-4456-A13D-7B27DA6184A1}" type="pres">
      <dgm:prSet presAssocID="{35FDBF50-0CD4-4299-AA87-DE5A263742CA}" presName="dummy4b" presStyleCnt="0"/>
      <dgm:spPr/>
    </dgm:pt>
    <dgm:pt modelId="{36A20753-2CF8-40C7-9337-EE79B3FB62E1}" type="pres">
      <dgm:prSet presAssocID="{35FDBF50-0CD4-4299-AA87-DE5A263742CA}" presName="wedge4Tx" presStyleLbl="node1" presStyleIdx="3" presStyleCnt="5">
        <dgm:presLayoutVars>
          <dgm:chMax val="0"/>
          <dgm:chPref val="0"/>
          <dgm:bulletEnabled val="1"/>
        </dgm:presLayoutVars>
      </dgm:prSet>
      <dgm:spPr/>
    </dgm:pt>
    <dgm:pt modelId="{B6095AEA-5329-4B71-A30F-37C4296B4CD5}" type="pres">
      <dgm:prSet presAssocID="{35FDBF50-0CD4-4299-AA87-DE5A263742CA}" presName="wedge5" presStyleLbl="node1" presStyleIdx="4" presStyleCnt="5"/>
      <dgm:spPr/>
    </dgm:pt>
    <dgm:pt modelId="{CBFB1165-FE37-4355-9835-AE14E0295A01}" type="pres">
      <dgm:prSet presAssocID="{35FDBF50-0CD4-4299-AA87-DE5A263742CA}" presName="dummy5a" presStyleCnt="0"/>
      <dgm:spPr/>
    </dgm:pt>
    <dgm:pt modelId="{864C9334-F908-4781-9E8B-C3B6EED7208B}" type="pres">
      <dgm:prSet presAssocID="{35FDBF50-0CD4-4299-AA87-DE5A263742CA}" presName="dummy5b" presStyleCnt="0"/>
      <dgm:spPr/>
    </dgm:pt>
    <dgm:pt modelId="{48143239-3CDF-4F31-B8D9-41632305F8BF}" type="pres">
      <dgm:prSet presAssocID="{35FDBF50-0CD4-4299-AA87-DE5A263742CA}" presName="wedge5Tx" presStyleLbl="node1" presStyleIdx="4" presStyleCnt="5">
        <dgm:presLayoutVars>
          <dgm:chMax val="0"/>
          <dgm:chPref val="0"/>
          <dgm:bulletEnabled val="1"/>
        </dgm:presLayoutVars>
      </dgm:prSet>
      <dgm:spPr/>
    </dgm:pt>
    <dgm:pt modelId="{857061D9-7221-41FC-A63F-AD08DBE0DFF7}" type="pres">
      <dgm:prSet presAssocID="{BD728405-E120-4E68-BFF9-3C92C2831D2A}" presName="arrowWedge1" presStyleLbl="fgSibTrans2D1" presStyleIdx="0" presStyleCnt="5"/>
      <dgm:spPr/>
    </dgm:pt>
    <dgm:pt modelId="{CC53F739-B0C9-4712-9302-88071783D54F}" type="pres">
      <dgm:prSet presAssocID="{92F45902-0675-421D-B71F-C2572B34487E}" presName="arrowWedge2" presStyleLbl="fgSibTrans2D1" presStyleIdx="1" presStyleCnt="5"/>
      <dgm:spPr>
        <a:solidFill>
          <a:srgbClr val="EAEAEA"/>
        </a:solidFill>
      </dgm:spPr>
    </dgm:pt>
    <dgm:pt modelId="{4B8EDDF5-FC0A-4C41-B9E9-3D0D7857813A}" type="pres">
      <dgm:prSet presAssocID="{13525746-4F51-4AF4-A436-8347B7C90EB8}" presName="arrowWedge3" presStyleLbl="fgSibTrans2D1" presStyleIdx="2" presStyleCnt="5"/>
      <dgm:spPr/>
    </dgm:pt>
    <dgm:pt modelId="{052EA4B4-30E8-462A-9956-14852DC5868D}" type="pres">
      <dgm:prSet presAssocID="{5AFFEFC3-446B-4B68-B91E-5DAF3CF9BDA7}" presName="arrowWedge4" presStyleLbl="fgSibTrans2D1" presStyleIdx="3" presStyleCnt="5"/>
      <dgm:spPr/>
    </dgm:pt>
    <dgm:pt modelId="{0E15F032-E8D3-4533-AAF5-C889764C4CA4}" type="pres">
      <dgm:prSet presAssocID="{AE7012E0-A8D0-45C3-931F-318B8B4C6F6B}" presName="arrowWedge5" presStyleLbl="fgSibTrans2D1" presStyleIdx="4" presStyleCnt="5"/>
      <dgm:spPr/>
    </dgm:pt>
  </dgm:ptLst>
  <dgm:cxnLst>
    <dgm:cxn modelId="{6ACC980A-E594-48FB-8446-C7CE92872181}" srcId="{35FDBF50-0CD4-4299-AA87-DE5A263742CA}" destId="{5091C045-6B07-40C2-9C02-B0A13ECA8C51}" srcOrd="4" destOrd="0" parTransId="{4BC45E1C-CC56-4B3A-B10A-DB812C739073}" sibTransId="{AE7012E0-A8D0-45C3-931F-318B8B4C6F6B}"/>
    <dgm:cxn modelId="{5B3F0726-3C81-4E9B-8ABB-B1FBF847480E}" srcId="{35FDBF50-0CD4-4299-AA87-DE5A263742CA}" destId="{303E4618-09E3-40AC-99EB-C7216B0C6B18}" srcOrd="2" destOrd="0" parTransId="{8557D08E-D1BF-4BF7-8DE9-D26A9CC26EAF}" sibTransId="{13525746-4F51-4AF4-A436-8347B7C90EB8}"/>
    <dgm:cxn modelId="{C3288B2F-5A22-1C4F-89B0-AE3FB5A1E20D}" type="presOf" srcId="{B8062B1C-6EA4-4278-A82F-18D3917FE66A}" destId="{A04415A4-43AC-4C53-B327-48A976561B04}" srcOrd="0" destOrd="0" presId="urn:microsoft.com/office/officeart/2005/8/layout/cycle8"/>
    <dgm:cxn modelId="{A084F234-8229-AC43-AB72-0E9520C8B385}" type="presOf" srcId="{B8062B1C-6EA4-4278-A82F-18D3917FE66A}" destId="{F027E719-297F-4305-B32A-3A02F2E23243}" srcOrd="1" destOrd="0" presId="urn:microsoft.com/office/officeart/2005/8/layout/cycle8"/>
    <dgm:cxn modelId="{7FE80F66-9FC4-5445-86A3-30A436698E06}" type="presOf" srcId="{0CB0277C-6250-4E6E-A42D-3702F353D784}" destId="{B07E3F27-50F1-4967-9224-9B851D71F9C7}" srcOrd="0" destOrd="0" presId="urn:microsoft.com/office/officeart/2005/8/layout/cycle8"/>
    <dgm:cxn modelId="{DA46224F-6411-7C4B-8EAC-A86D4E569907}" type="presOf" srcId="{35FDBF50-0CD4-4299-AA87-DE5A263742CA}" destId="{83C2B872-2C07-4168-A921-FBAACBAE3653}" srcOrd="0" destOrd="0" presId="urn:microsoft.com/office/officeart/2005/8/layout/cycle8"/>
    <dgm:cxn modelId="{652C8874-300D-4002-BB88-789FAC713313}" srcId="{35FDBF50-0CD4-4299-AA87-DE5A263742CA}" destId="{B8062B1C-6EA4-4278-A82F-18D3917FE66A}" srcOrd="0" destOrd="0" parTransId="{07C79D21-1B78-4C36-B2C3-41CA7A54D11B}" sibTransId="{BD728405-E120-4E68-BFF9-3C92C2831D2A}"/>
    <dgm:cxn modelId="{F3526A56-4D4A-B943-B2D0-EDA3BCD8C2BE}" type="presOf" srcId="{303E4618-09E3-40AC-99EB-C7216B0C6B18}" destId="{2D3A8F7D-A850-483A-BDF9-16C2A5137CF3}" srcOrd="1" destOrd="0" presId="urn:microsoft.com/office/officeart/2005/8/layout/cycle8"/>
    <dgm:cxn modelId="{8FC31277-EF27-104D-BBAA-5BA9F2C6DA23}" type="presOf" srcId="{5091C045-6B07-40C2-9C02-B0A13ECA8C51}" destId="{48143239-3CDF-4F31-B8D9-41632305F8BF}" srcOrd="1" destOrd="0" presId="urn:microsoft.com/office/officeart/2005/8/layout/cycle8"/>
    <dgm:cxn modelId="{AC704996-A4DA-4C2D-B622-AE98AEE1DBED}" srcId="{35FDBF50-0CD4-4299-AA87-DE5A263742CA}" destId="{0CB0277C-6250-4E6E-A42D-3702F353D784}" srcOrd="1" destOrd="0" parTransId="{5166976C-F7BB-4A9E-89B9-2B2DF2C91B5C}" sibTransId="{92F45902-0675-421D-B71F-C2572B34487E}"/>
    <dgm:cxn modelId="{F79EA1A0-0F97-294C-9E68-1B87BFE42B3F}" type="presOf" srcId="{303E4618-09E3-40AC-99EB-C7216B0C6B18}" destId="{8E6C25C8-07AB-4958-93F5-5317FB0E1CEB}" srcOrd="0" destOrd="0" presId="urn:microsoft.com/office/officeart/2005/8/layout/cycle8"/>
    <dgm:cxn modelId="{1F79FEAF-7C9A-ED47-ACD5-BF59524F9A83}" type="presOf" srcId="{93E25B81-F2ED-4C0E-A043-BCD91D8318FC}" destId="{36A20753-2CF8-40C7-9337-EE79B3FB62E1}" srcOrd="1" destOrd="0" presId="urn:microsoft.com/office/officeart/2005/8/layout/cycle8"/>
    <dgm:cxn modelId="{C27884B2-3E99-4E2E-BC0B-7DA9D5317ADD}" srcId="{35FDBF50-0CD4-4299-AA87-DE5A263742CA}" destId="{93E25B81-F2ED-4C0E-A043-BCD91D8318FC}" srcOrd="3" destOrd="0" parTransId="{AE89C22B-A41B-4609-977D-68F4DD814BBE}" sibTransId="{5AFFEFC3-446B-4B68-B91E-5DAF3CF9BDA7}"/>
    <dgm:cxn modelId="{9C7B2DB3-0CBC-2E41-B2B0-55224DAC3EF2}" type="presOf" srcId="{0CB0277C-6250-4E6E-A42D-3702F353D784}" destId="{8F387ACE-1CE2-42AF-AEF6-1FFA07E8F12D}" srcOrd="1" destOrd="0" presId="urn:microsoft.com/office/officeart/2005/8/layout/cycle8"/>
    <dgm:cxn modelId="{98BAE6E2-BDE3-F048-87F4-EBDD0CAB1406}" type="presOf" srcId="{93E25B81-F2ED-4C0E-A043-BCD91D8318FC}" destId="{0FE04B1F-11EA-4F61-AAE4-72ABAF379E2C}" srcOrd="0" destOrd="0" presId="urn:microsoft.com/office/officeart/2005/8/layout/cycle8"/>
    <dgm:cxn modelId="{30279CEA-B269-B448-AC83-7C4E388A5F4F}" type="presOf" srcId="{5091C045-6B07-40C2-9C02-B0A13ECA8C51}" destId="{B6095AEA-5329-4B71-A30F-37C4296B4CD5}" srcOrd="0" destOrd="0" presId="urn:microsoft.com/office/officeart/2005/8/layout/cycle8"/>
    <dgm:cxn modelId="{DC9D5A63-DB65-0F49-9082-18C95462406C}" type="presParOf" srcId="{83C2B872-2C07-4168-A921-FBAACBAE3653}" destId="{A04415A4-43AC-4C53-B327-48A976561B04}" srcOrd="0" destOrd="0" presId="urn:microsoft.com/office/officeart/2005/8/layout/cycle8"/>
    <dgm:cxn modelId="{B08EE97A-9769-0A41-A0AD-A929DA27CBAD}" type="presParOf" srcId="{83C2B872-2C07-4168-A921-FBAACBAE3653}" destId="{2A07214B-654A-4944-A566-3B9B129B5DA3}" srcOrd="1" destOrd="0" presId="urn:microsoft.com/office/officeart/2005/8/layout/cycle8"/>
    <dgm:cxn modelId="{B92186FB-7FDA-5041-B6CC-2C05F69748F1}" type="presParOf" srcId="{83C2B872-2C07-4168-A921-FBAACBAE3653}" destId="{3E9A3C93-0198-424D-A390-3829B33982D3}" srcOrd="2" destOrd="0" presId="urn:microsoft.com/office/officeart/2005/8/layout/cycle8"/>
    <dgm:cxn modelId="{6A479979-2F00-8046-A21E-723C4A135BE6}" type="presParOf" srcId="{83C2B872-2C07-4168-A921-FBAACBAE3653}" destId="{F027E719-297F-4305-B32A-3A02F2E23243}" srcOrd="3" destOrd="0" presId="urn:microsoft.com/office/officeart/2005/8/layout/cycle8"/>
    <dgm:cxn modelId="{B9ED9AFA-DD6F-E847-AD4B-141B8D2ACD3F}" type="presParOf" srcId="{83C2B872-2C07-4168-A921-FBAACBAE3653}" destId="{B07E3F27-50F1-4967-9224-9B851D71F9C7}" srcOrd="4" destOrd="0" presId="urn:microsoft.com/office/officeart/2005/8/layout/cycle8"/>
    <dgm:cxn modelId="{B0E81490-6B55-A14B-B539-71DAA1C97F39}" type="presParOf" srcId="{83C2B872-2C07-4168-A921-FBAACBAE3653}" destId="{433AF777-016A-4C41-B582-C6AC00E83011}" srcOrd="5" destOrd="0" presId="urn:microsoft.com/office/officeart/2005/8/layout/cycle8"/>
    <dgm:cxn modelId="{F2511CC9-447C-6B4B-84B5-690DAE06DC37}" type="presParOf" srcId="{83C2B872-2C07-4168-A921-FBAACBAE3653}" destId="{A1BC6C6A-643E-4682-80D8-61B23E6608CE}" srcOrd="6" destOrd="0" presId="urn:microsoft.com/office/officeart/2005/8/layout/cycle8"/>
    <dgm:cxn modelId="{8F079397-8545-0D4C-846B-083EB0C792F6}" type="presParOf" srcId="{83C2B872-2C07-4168-A921-FBAACBAE3653}" destId="{8F387ACE-1CE2-42AF-AEF6-1FFA07E8F12D}" srcOrd="7" destOrd="0" presId="urn:microsoft.com/office/officeart/2005/8/layout/cycle8"/>
    <dgm:cxn modelId="{AB165335-4D01-4A4F-A2F6-76E110A33C9F}" type="presParOf" srcId="{83C2B872-2C07-4168-A921-FBAACBAE3653}" destId="{8E6C25C8-07AB-4958-93F5-5317FB0E1CEB}" srcOrd="8" destOrd="0" presId="urn:microsoft.com/office/officeart/2005/8/layout/cycle8"/>
    <dgm:cxn modelId="{DAE7AA1C-FB4E-774B-9611-B382267AB3C2}" type="presParOf" srcId="{83C2B872-2C07-4168-A921-FBAACBAE3653}" destId="{6DB996E0-0AA2-4298-8B6B-0A643CE3EE3D}" srcOrd="9" destOrd="0" presId="urn:microsoft.com/office/officeart/2005/8/layout/cycle8"/>
    <dgm:cxn modelId="{23E94D2A-C07A-9E4A-A26D-04BDBEF8374D}" type="presParOf" srcId="{83C2B872-2C07-4168-A921-FBAACBAE3653}" destId="{21B5B472-62EE-44AC-9BB5-2EE88835F52A}" srcOrd="10" destOrd="0" presId="urn:microsoft.com/office/officeart/2005/8/layout/cycle8"/>
    <dgm:cxn modelId="{3339278B-AC0E-B84D-83B2-84410BEEBD0B}" type="presParOf" srcId="{83C2B872-2C07-4168-A921-FBAACBAE3653}" destId="{2D3A8F7D-A850-483A-BDF9-16C2A5137CF3}" srcOrd="11" destOrd="0" presId="urn:microsoft.com/office/officeart/2005/8/layout/cycle8"/>
    <dgm:cxn modelId="{A11C4E23-02FF-7044-BFAA-B7A0858DFA95}" type="presParOf" srcId="{83C2B872-2C07-4168-A921-FBAACBAE3653}" destId="{0FE04B1F-11EA-4F61-AAE4-72ABAF379E2C}" srcOrd="12" destOrd="0" presId="urn:microsoft.com/office/officeart/2005/8/layout/cycle8"/>
    <dgm:cxn modelId="{6482CD0C-3DF2-9D4A-81AF-8627EC67312C}" type="presParOf" srcId="{83C2B872-2C07-4168-A921-FBAACBAE3653}" destId="{F39C69D4-CA17-47ED-AF19-9A9ABB8F8872}" srcOrd="13" destOrd="0" presId="urn:microsoft.com/office/officeart/2005/8/layout/cycle8"/>
    <dgm:cxn modelId="{089DBE05-DDC4-7640-86B0-C99160B8D72A}" type="presParOf" srcId="{83C2B872-2C07-4168-A921-FBAACBAE3653}" destId="{A0A491D0-6436-4456-A13D-7B27DA6184A1}" srcOrd="14" destOrd="0" presId="urn:microsoft.com/office/officeart/2005/8/layout/cycle8"/>
    <dgm:cxn modelId="{242BDEFD-DA12-C843-A91A-E85EDC0BE20A}" type="presParOf" srcId="{83C2B872-2C07-4168-A921-FBAACBAE3653}" destId="{36A20753-2CF8-40C7-9337-EE79B3FB62E1}" srcOrd="15" destOrd="0" presId="urn:microsoft.com/office/officeart/2005/8/layout/cycle8"/>
    <dgm:cxn modelId="{DCB209C1-765E-6A4B-A2F1-316A68BF67AB}" type="presParOf" srcId="{83C2B872-2C07-4168-A921-FBAACBAE3653}" destId="{B6095AEA-5329-4B71-A30F-37C4296B4CD5}" srcOrd="16" destOrd="0" presId="urn:microsoft.com/office/officeart/2005/8/layout/cycle8"/>
    <dgm:cxn modelId="{10B0F7CF-E426-B241-8E93-0AEE7D1F46CD}" type="presParOf" srcId="{83C2B872-2C07-4168-A921-FBAACBAE3653}" destId="{CBFB1165-FE37-4355-9835-AE14E0295A01}" srcOrd="17" destOrd="0" presId="urn:microsoft.com/office/officeart/2005/8/layout/cycle8"/>
    <dgm:cxn modelId="{EF96E38C-11F0-AA41-A810-6BBC0F2E09D8}" type="presParOf" srcId="{83C2B872-2C07-4168-A921-FBAACBAE3653}" destId="{864C9334-F908-4781-9E8B-C3B6EED7208B}" srcOrd="18" destOrd="0" presId="urn:microsoft.com/office/officeart/2005/8/layout/cycle8"/>
    <dgm:cxn modelId="{03F33845-E4D7-DD44-861F-740070BDC0B3}" type="presParOf" srcId="{83C2B872-2C07-4168-A921-FBAACBAE3653}" destId="{48143239-3CDF-4F31-B8D9-41632305F8BF}" srcOrd="19" destOrd="0" presId="urn:microsoft.com/office/officeart/2005/8/layout/cycle8"/>
    <dgm:cxn modelId="{7935E020-DCA8-6D4D-80A6-6BB13D50F66A}" type="presParOf" srcId="{83C2B872-2C07-4168-A921-FBAACBAE3653}" destId="{857061D9-7221-41FC-A63F-AD08DBE0DFF7}" srcOrd="20" destOrd="0" presId="urn:microsoft.com/office/officeart/2005/8/layout/cycle8"/>
    <dgm:cxn modelId="{4185FD6A-4F8F-C947-9A84-47A8356DCC84}" type="presParOf" srcId="{83C2B872-2C07-4168-A921-FBAACBAE3653}" destId="{CC53F739-B0C9-4712-9302-88071783D54F}" srcOrd="21" destOrd="0" presId="urn:microsoft.com/office/officeart/2005/8/layout/cycle8"/>
    <dgm:cxn modelId="{2303418B-8FF2-6D40-B736-C30B03A8C534}" type="presParOf" srcId="{83C2B872-2C07-4168-A921-FBAACBAE3653}" destId="{4B8EDDF5-FC0A-4C41-B9E9-3D0D7857813A}" srcOrd="22" destOrd="0" presId="urn:microsoft.com/office/officeart/2005/8/layout/cycle8"/>
    <dgm:cxn modelId="{19EE71A1-4FC3-8847-A1DF-FA7932CC6CFD}" type="presParOf" srcId="{83C2B872-2C07-4168-A921-FBAACBAE3653}" destId="{052EA4B4-30E8-462A-9956-14852DC5868D}" srcOrd="23" destOrd="0" presId="urn:microsoft.com/office/officeart/2005/8/layout/cycle8"/>
    <dgm:cxn modelId="{245F2883-1EA0-3246-93F3-CB5602F01ED9}" type="presParOf" srcId="{83C2B872-2C07-4168-A921-FBAACBAE3653}" destId="{0E15F032-E8D3-4533-AAF5-C889764C4CA4}" srcOrd="24" destOrd="0" presId="urn:microsoft.com/office/officeart/2005/8/layout/cycle8"/>
  </dgm:cxnLst>
  <dgm:bg/>
  <dgm:whole/>
  <dgm:extLst>
    <a:ext uri="http://schemas.microsoft.com/office/drawing/2008/diagram">
      <dsp:dataModelExt xmlns:dsp="http://schemas.microsoft.com/office/drawing/2008/diagram" relId="rId8" minVer="http://schemas.openxmlformats.org/drawingml/2006/diagram"/>
    </a:ext>
    <a:ext uri="{C62137D5-CB1D-491B-B009-E17868A290BF}">
      <dgm14:recolorImg xmlns:dgm14="http://schemas.microsoft.com/office/drawing/2010/diagram" val="1"/>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035D02A-062D-B447-A093-894E3F9BCE5E}">
      <dsp:nvSpPr>
        <dsp:cNvPr id="0" name=""/>
        <dsp:cNvSpPr/>
      </dsp:nvSpPr>
      <dsp:spPr>
        <a:xfrm>
          <a:off x="1338827" y="0"/>
          <a:ext cx="5709876" cy="5709876"/>
        </a:xfrm>
        <a:prstGeom prst="triangle">
          <a:avLst/>
        </a:prstGeom>
        <a:solidFill>
          <a:srgbClr val="C00000"/>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sp>
    <dsp:sp modelId="{14D68524-CB4B-534B-BFEA-C796DB98E27F}">
      <dsp:nvSpPr>
        <dsp:cNvPr id="0" name=""/>
        <dsp:cNvSpPr/>
      </dsp:nvSpPr>
      <dsp:spPr>
        <a:xfrm>
          <a:off x="4193765" y="574054"/>
          <a:ext cx="3711419" cy="1351634"/>
        </a:xfrm>
        <a:prstGeom prst="roundRect">
          <a:avLst/>
        </a:prstGeom>
        <a:solidFill>
          <a:schemeClr val="lt1">
            <a:alpha val="90000"/>
            <a:hueOff val="0"/>
            <a:satOff val="0"/>
            <a:lumOff val="0"/>
            <a:alphaOff val="0"/>
          </a:schemeClr>
        </a:solidFill>
        <a:ln w="9525" cap="flat" cmpd="sng" algn="ctr">
          <a:solidFill>
            <a:schemeClr val="accent1">
              <a:shade val="80000"/>
              <a:hueOff val="0"/>
              <a:satOff val="0"/>
              <a:lumOff val="0"/>
              <a:alphaOff val="0"/>
            </a:schemeClr>
          </a:solidFill>
          <a:prstDash val="solid"/>
        </a:ln>
        <a:effectLst/>
        <a:scene3d>
          <a:camera prst="orthographicFront"/>
          <a:lightRig rig="chilly" dir="t"/>
        </a:scene3d>
        <a:sp3d z="12700" extrusionH="1700" prstMaterial="dkEdge">
          <a:bevelT w="25400" h="6350" prst="softRound"/>
          <a:bevelB w="0" h="0" prst="convex"/>
        </a:sp3d>
      </dsp:spPr>
      <dsp:style>
        <a:lnRef idx="1">
          <a:scrgbClr r="0" g="0" b="0"/>
        </a:lnRef>
        <a:fillRef idx="1">
          <a:scrgbClr r="0" g="0" b="0"/>
        </a:fillRef>
        <a:effectRef idx="0">
          <a:scrgbClr r="0" g="0" b="0"/>
        </a:effectRef>
        <a:fontRef idx="minor"/>
      </dsp:style>
      <dsp:txBody>
        <a:bodyPr spcFirstLastPara="0" vert="horz" wrap="square" lIns="53340" tIns="53340" rIns="53340" bIns="53340" numCol="1" spcCol="1270" anchor="ctr" anchorCtr="0">
          <a:noAutofit/>
        </a:bodyPr>
        <a:lstStyle/>
        <a:p>
          <a:pPr marL="0" lvl="0" indent="0" algn="ctr" defTabSz="622300" rtl="0">
            <a:lnSpc>
              <a:spcPct val="90000"/>
            </a:lnSpc>
            <a:spcBef>
              <a:spcPct val="0"/>
            </a:spcBef>
            <a:spcAft>
              <a:spcPct val="35000"/>
            </a:spcAft>
            <a:buNone/>
          </a:pPr>
          <a:r>
            <a:rPr lang="it-IT" sz="1400" b="1" kern="1200">
              <a:solidFill>
                <a:srgbClr val="0070C0"/>
              </a:solidFill>
            </a:rPr>
            <a:t>Costituzione: art. 3  Cost. -  art. 97 - Art. 117, comma 2, lettera </a:t>
          </a:r>
          <a:r>
            <a:rPr lang="it-IT" sz="1400" b="1" i="1" kern="1200">
              <a:solidFill>
                <a:srgbClr val="0070C0"/>
              </a:solidFill>
            </a:rPr>
            <a:t>m</a:t>
          </a:r>
          <a:r>
            <a:rPr lang="it-IT" sz="1400" b="1" kern="1200">
              <a:solidFill>
                <a:srgbClr val="0070C0"/>
              </a:solidFill>
            </a:rPr>
            <a:t>)</a:t>
          </a:r>
          <a:r>
            <a:rPr lang="it-IT" sz="1400" kern="1200">
              <a:solidFill>
                <a:srgbClr val="0070C0"/>
              </a:solidFill>
            </a:rPr>
            <a:t>: </a:t>
          </a:r>
          <a:r>
            <a:rPr lang="it-IT" sz="1400" kern="1200"/>
            <a:t>l'obbligo gravante in capo alle pubbliche amministrazioni di assicurare l'accesso alla documentazione amministrativa attiene ai livelli essenziali delle prestazioni</a:t>
          </a:r>
          <a:endParaRPr lang="it-IT" sz="1400" kern="1200" dirty="0"/>
        </a:p>
      </dsp:txBody>
      <dsp:txXfrm>
        <a:off x="4259746" y="640035"/>
        <a:ext cx="3579457" cy="1219672"/>
      </dsp:txXfrm>
    </dsp:sp>
    <dsp:sp modelId="{0F2D7AF6-8117-5B46-883D-93D59791E0E3}">
      <dsp:nvSpPr>
        <dsp:cNvPr id="0" name=""/>
        <dsp:cNvSpPr/>
      </dsp:nvSpPr>
      <dsp:spPr>
        <a:xfrm>
          <a:off x="4193765" y="2094643"/>
          <a:ext cx="3711419" cy="1351634"/>
        </a:xfrm>
        <a:prstGeom prst="roundRect">
          <a:avLst/>
        </a:prstGeom>
        <a:solidFill>
          <a:schemeClr val="lt1">
            <a:alpha val="90000"/>
            <a:hueOff val="0"/>
            <a:satOff val="0"/>
            <a:lumOff val="0"/>
            <a:alphaOff val="0"/>
          </a:schemeClr>
        </a:solidFill>
        <a:ln w="9525" cap="flat" cmpd="sng" algn="ctr">
          <a:solidFill>
            <a:schemeClr val="accent1">
              <a:shade val="80000"/>
              <a:hueOff val="20938"/>
              <a:satOff val="430"/>
              <a:lumOff val="10460"/>
              <a:alphaOff val="0"/>
            </a:schemeClr>
          </a:solidFill>
          <a:prstDash val="solid"/>
        </a:ln>
        <a:effectLst/>
        <a:scene3d>
          <a:camera prst="orthographicFront"/>
          <a:lightRig rig="chilly" dir="t"/>
        </a:scene3d>
        <a:sp3d z="12700" extrusionH="1700" prstMaterial="dkEdge">
          <a:bevelT w="25400" h="6350" prst="softRound"/>
          <a:bevelB w="0" h="0" prst="convex"/>
        </a:sp3d>
      </dsp:spPr>
      <dsp:style>
        <a:lnRef idx="1">
          <a:scrgbClr r="0" g="0" b="0"/>
        </a:lnRef>
        <a:fillRef idx="1">
          <a:scrgbClr r="0" g="0" b="0"/>
        </a:fillRef>
        <a:effectRef idx="0">
          <a:scrgbClr r="0" g="0" b="0"/>
        </a:effectRef>
        <a:fontRef idx="minor"/>
      </dsp:style>
      <dsp:txBody>
        <a:bodyPr spcFirstLastPara="0" vert="horz" wrap="square" lIns="53340" tIns="53340" rIns="53340" bIns="53340" numCol="1" spcCol="1270" anchor="ctr" anchorCtr="0">
          <a:noAutofit/>
        </a:bodyPr>
        <a:lstStyle/>
        <a:p>
          <a:pPr marL="0" lvl="0" indent="0" algn="ctr" defTabSz="622300" rtl="0">
            <a:lnSpc>
              <a:spcPct val="90000"/>
            </a:lnSpc>
            <a:spcBef>
              <a:spcPct val="0"/>
            </a:spcBef>
            <a:spcAft>
              <a:spcPct val="35000"/>
            </a:spcAft>
            <a:buNone/>
          </a:pPr>
          <a:r>
            <a:rPr lang="it-IT" sz="1400" b="1" kern="1200">
              <a:solidFill>
                <a:srgbClr val="0070C0"/>
              </a:solidFill>
            </a:rPr>
            <a:t>Legge 7 agosto 1990, n. 241: il Capo V (articoli 22-27) </a:t>
          </a:r>
          <a:r>
            <a:rPr lang="it-IT" sz="1400" kern="1200"/>
            <a:t>definisce i principi fondamentali in materia di accesso e ne regola in linea generale l'espletamento</a:t>
          </a:r>
          <a:endParaRPr lang="it-IT" sz="1400" kern="1200" dirty="0"/>
        </a:p>
      </dsp:txBody>
      <dsp:txXfrm>
        <a:off x="4259746" y="2160624"/>
        <a:ext cx="3579457" cy="1219672"/>
      </dsp:txXfrm>
    </dsp:sp>
    <dsp:sp modelId="{710B7F39-3745-FF40-BB1E-E40C13505700}">
      <dsp:nvSpPr>
        <dsp:cNvPr id="0" name=""/>
        <dsp:cNvSpPr/>
      </dsp:nvSpPr>
      <dsp:spPr>
        <a:xfrm>
          <a:off x="4193765" y="3615232"/>
          <a:ext cx="3711419" cy="1351634"/>
        </a:xfrm>
        <a:prstGeom prst="roundRect">
          <a:avLst/>
        </a:prstGeom>
        <a:solidFill>
          <a:schemeClr val="lt1">
            <a:alpha val="90000"/>
            <a:hueOff val="0"/>
            <a:satOff val="0"/>
            <a:lumOff val="0"/>
            <a:alphaOff val="0"/>
          </a:schemeClr>
        </a:solidFill>
        <a:ln w="9525" cap="flat" cmpd="sng" algn="ctr">
          <a:solidFill>
            <a:schemeClr val="accent1">
              <a:shade val="80000"/>
              <a:hueOff val="41875"/>
              <a:satOff val="861"/>
              <a:lumOff val="20920"/>
              <a:alphaOff val="0"/>
            </a:schemeClr>
          </a:solidFill>
          <a:prstDash val="solid"/>
        </a:ln>
        <a:effectLst/>
        <a:scene3d>
          <a:camera prst="orthographicFront"/>
          <a:lightRig rig="chilly" dir="t"/>
        </a:scene3d>
        <a:sp3d z="12700" extrusionH="1700" prstMaterial="dkEdge">
          <a:bevelT w="25400" h="6350" prst="softRound"/>
          <a:bevelB w="0" h="0" prst="convex"/>
        </a:sp3d>
      </dsp:spPr>
      <dsp:style>
        <a:lnRef idx="1">
          <a:scrgbClr r="0" g="0" b="0"/>
        </a:lnRef>
        <a:fillRef idx="1">
          <a:scrgbClr r="0" g="0" b="0"/>
        </a:fillRef>
        <a:effectRef idx="0">
          <a:scrgbClr r="0" g="0" b="0"/>
        </a:effectRef>
        <a:fontRef idx="minor"/>
      </dsp:style>
      <dsp:txBody>
        <a:bodyPr spcFirstLastPara="0" vert="horz" wrap="square" lIns="53340" tIns="53340" rIns="53340" bIns="53340" numCol="1" spcCol="1270" anchor="ctr" anchorCtr="0">
          <a:noAutofit/>
        </a:bodyPr>
        <a:lstStyle/>
        <a:p>
          <a:pPr marL="0" lvl="0" indent="0" algn="ctr" defTabSz="622300" rtl="0">
            <a:lnSpc>
              <a:spcPct val="90000"/>
            </a:lnSpc>
            <a:spcBef>
              <a:spcPct val="0"/>
            </a:spcBef>
            <a:spcAft>
              <a:spcPct val="35000"/>
            </a:spcAft>
            <a:buNone/>
          </a:pPr>
          <a:r>
            <a:rPr lang="it-IT" sz="1400" b="1" kern="1200">
              <a:solidFill>
                <a:srgbClr val="0070C0"/>
              </a:solidFill>
            </a:rPr>
            <a:t>Decreto del Presidente della Repubblica 12 aprile 2006, n. 184 </a:t>
          </a:r>
          <a:r>
            <a:rPr lang="it-IT" sz="1400" kern="1200"/>
            <a:t>disciplina delle concrete modalità di attuazione dell’accesso. </a:t>
          </a:r>
          <a:endParaRPr lang="it-IT" sz="1400" kern="1200" dirty="0"/>
        </a:p>
      </dsp:txBody>
      <dsp:txXfrm>
        <a:off x="4259746" y="3681213"/>
        <a:ext cx="3579457" cy="1219672"/>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E105DD0-8DF3-44C6-8A8E-320EC3E29886}">
      <dsp:nvSpPr>
        <dsp:cNvPr id="0" name=""/>
        <dsp:cNvSpPr/>
      </dsp:nvSpPr>
      <dsp:spPr>
        <a:xfrm>
          <a:off x="2410477" y="-187161"/>
          <a:ext cx="3207936" cy="3207936"/>
        </a:xfrm>
        <a:prstGeom prst="circularArrow">
          <a:avLst>
            <a:gd name="adj1" fmla="val 5689"/>
            <a:gd name="adj2" fmla="val 340510"/>
            <a:gd name="adj3" fmla="val 12385749"/>
            <a:gd name="adj4" fmla="val 18295559"/>
            <a:gd name="adj5" fmla="val 5908"/>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D6E30016-3DFA-4C44-91D1-840C510A0A2D}">
      <dsp:nvSpPr>
        <dsp:cNvPr id="0" name=""/>
        <dsp:cNvSpPr/>
      </dsp:nvSpPr>
      <dsp:spPr>
        <a:xfrm>
          <a:off x="2877541" y="987"/>
          <a:ext cx="2273807" cy="1136903"/>
        </a:xfrm>
        <a:prstGeom prst="roundRect">
          <a:avLst/>
        </a:prstGeom>
        <a:solidFill>
          <a:srgbClr val="0A6AAE"/>
        </a:solidFill>
        <a:ln w="25400" cap="flat" cmpd="sng" algn="ctr">
          <a:solidFill>
            <a:schemeClr val="lt1">
              <a:hueOff val="0"/>
              <a:satOff val="0"/>
              <a:lumOff val="0"/>
              <a:alphaOff val="0"/>
            </a:schemeClr>
          </a:solidFill>
          <a:prstDash val="solid"/>
        </a:ln>
        <a:effectLst>
          <a:outerShdw blurRad="50800" dist="38100" dir="2700000" algn="tl" rotWithShape="0">
            <a:prstClr val="black">
              <a:alpha val="40000"/>
            </a:prstClr>
          </a:outerShdw>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it-IT" sz="2400" kern="1200" dirty="0">
              <a:latin typeface="Calibri" panose="020F0502020204030204" pitchFamily="34" charset="0"/>
            </a:rPr>
            <a:t>L’istante</a:t>
          </a:r>
          <a:r>
            <a:rPr lang="it-IT" sz="2400" kern="1200" baseline="0" dirty="0">
              <a:latin typeface="Calibri" panose="020F0502020204030204" pitchFamily="34" charset="0"/>
            </a:rPr>
            <a:t> </a:t>
          </a:r>
          <a:endParaRPr lang="it-IT" sz="2400" kern="1200" dirty="0">
            <a:latin typeface="Calibri" panose="020F0502020204030204" pitchFamily="34" charset="0"/>
          </a:endParaRPr>
        </a:p>
      </dsp:txBody>
      <dsp:txXfrm>
        <a:off x="2933040" y="56486"/>
        <a:ext cx="2162809" cy="1025905"/>
      </dsp:txXfrm>
    </dsp:sp>
    <dsp:sp modelId="{AA598048-F47F-403A-AB7C-EB2E75C0C134}">
      <dsp:nvSpPr>
        <dsp:cNvPr id="0" name=""/>
        <dsp:cNvSpPr/>
      </dsp:nvSpPr>
      <dsp:spPr>
        <a:xfrm>
          <a:off x="5111693" y="2040579"/>
          <a:ext cx="2273807" cy="1136903"/>
        </a:xfrm>
        <a:prstGeom prst="roundRect">
          <a:avLst/>
        </a:prstGeom>
        <a:solidFill>
          <a:srgbClr val="0A6AAE"/>
        </a:solidFill>
        <a:ln w="25400" cap="flat" cmpd="sng" algn="ctr">
          <a:solidFill>
            <a:schemeClr val="lt1">
              <a:hueOff val="0"/>
              <a:satOff val="0"/>
              <a:lumOff val="0"/>
              <a:alphaOff val="0"/>
            </a:schemeClr>
          </a:solidFill>
          <a:prstDash val="solid"/>
        </a:ln>
        <a:effectLst>
          <a:outerShdw blurRad="50800" dist="38100" dir="2700000" algn="tl" rotWithShape="0">
            <a:prstClr val="black">
              <a:alpha val="40000"/>
            </a:prstClr>
          </a:outerShdw>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it-IT" sz="2000" kern="1200" dirty="0">
              <a:latin typeface="Calibri" panose="020F0502020204030204" pitchFamily="34" charset="0"/>
            </a:rPr>
            <a:t>Il</a:t>
          </a:r>
          <a:r>
            <a:rPr lang="it-IT" sz="2000" kern="1200" baseline="0" dirty="0">
              <a:latin typeface="Calibri" panose="020F0502020204030204" pitchFamily="34" charset="0"/>
            </a:rPr>
            <a:t> controinteressato</a:t>
          </a:r>
        </a:p>
        <a:p>
          <a:pPr marL="0" lvl="0" indent="0" algn="ctr" defTabSz="889000">
            <a:lnSpc>
              <a:spcPct val="90000"/>
            </a:lnSpc>
            <a:spcBef>
              <a:spcPct val="0"/>
            </a:spcBef>
            <a:spcAft>
              <a:spcPct val="35000"/>
            </a:spcAft>
            <a:buNone/>
          </a:pPr>
          <a:r>
            <a:rPr lang="it-IT" sz="2000" kern="1200" baseline="0" dirty="0">
              <a:latin typeface="Calibri" panose="020F0502020204030204" pitchFamily="34" charset="0"/>
            </a:rPr>
            <a:t>(eventuale) </a:t>
          </a:r>
          <a:endParaRPr lang="it-IT" sz="2000" kern="1200" dirty="0">
            <a:latin typeface="Calibri" panose="020F0502020204030204" pitchFamily="34" charset="0"/>
          </a:endParaRPr>
        </a:p>
      </dsp:txBody>
      <dsp:txXfrm>
        <a:off x="5167192" y="2096078"/>
        <a:ext cx="2162809" cy="1025905"/>
      </dsp:txXfrm>
    </dsp:sp>
    <dsp:sp modelId="{58B357F3-845A-4CFB-9794-7310F6C87222}">
      <dsp:nvSpPr>
        <dsp:cNvPr id="0" name=""/>
        <dsp:cNvSpPr/>
      </dsp:nvSpPr>
      <dsp:spPr>
        <a:xfrm>
          <a:off x="1002059" y="2040585"/>
          <a:ext cx="2273807" cy="1136903"/>
        </a:xfrm>
        <a:prstGeom prst="roundRect">
          <a:avLst/>
        </a:prstGeom>
        <a:solidFill>
          <a:srgbClr val="0A6AAE"/>
        </a:solidFill>
        <a:ln w="25400" cap="flat" cmpd="sng" algn="ctr">
          <a:solidFill>
            <a:schemeClr val="lt1">
              <a:hueOff val="0"/>
              <a:satOff val="0"/>
              <a:lumOff val="0"/>
              <a:alphaOff val="0"/>
            </a:schemeClr>
          </a:solidFill>
          <a:prstDash val="solid"/>
        </a:ln>
        <a:effectLst>
          <a:outerShdw blurRad="50800" dist="38100" dir="2700000" algn="tl" rotWithShape="0">
            <a:prstClr val="black">
              <a:alpha val="40000"/>
            </a:prstClr>
          </a:outerShdw>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it-IT" sz="2000" kern="1200" dirty="0">
              <a:latin typeface="Calibri" panose="020F0502020204030204" pitchFamily="34" charset="0"/>
            </a:rPr>
            <a:t>L’Amministrazione</a:t>
          </a:r>
          <a:r>
            <a:rPr lang="it-IT" sz="2400" kern="1200" dirty="0">
              <a:latin typeface="Calibri" panose="020F0502020204030204" pitchFamily="34" charset="0"/>
            </a:rPr>
            <a:t> </a:t>
          </a:r>
        </a:p>
      </dsp:txBody>
      <dsp:txXfrm>
        <a:off x="1057558" y="2096084"/>
        <a:ext cx="2162809" cy="1025905"/>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DC62A43-B965-FC44-B009-C8D07C21EF5D}">
      <dsp:nvSpPr>
        <dsp:cNvPr id="0" name=""/>
        <dsp:cNvSpPr/>
      </dsp:nvSpPr>
      <dsp:spPr>
        <a:xfrm rot="5400000">
          <a:off x="5356631" y="-2230550"/>
          <a:ext cx="744649" cy="5391959"/>
        </a:xfrm>
        <a:prstGeom prst="round2SameRect">
          <a:avLst/>
        </a:prstGeom>
        <a:noFill/>
        <a:ln w="9525"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80010" tIns="40005" rIns="80010" bIns="40005" numCol="1" spcCol="1270" anchor="ctr" anchorCtr="0">
          <a:noAutofit/>
        </a:bodyPr>
        <a:lstStyle/>
        <a:p>
          <a:pPr marL="228600" lvl="1" indent="-228600" algn="l" defTabSz="933450" rtl="0">
            <a:lnSpc>
              <a:spcPct val="90000"/>
            </a:lnSpc>
            <a:spcBef>
              <a:spcPct val="0"/>
            </a:spcBef>
            <a:spcAft>
              <a:spcPct val="15000"/>
            </a:spcAft>
            <a:buChar char="•"/>
          </a:pPr>
          <a:r>
            <a:rPr lang="it-IT" sz="2100" kern="1200" dirty="0">
              <a:latin typeface="Calibri" charset="0"/>
              <a:ea typeface="Calibri" charset="0"/>
              <a:cs typeface="Calibri" charset="0"/>
            </a:rPr>
            <a:t>ORIENTAMENTO MAGGIORITARIO – SFAVOREVOLE ALL’AMMINISTRAZIONE:</a:t>
          </a:r>
        </a:p>
      </dsp:txBody>
      <dsp:txXfrm rot="-5400000">
        <a:off x="3032977" y="129455"/>
        <a:ext cx="5355608" cy="671947"/>
      </dsp:txXfrm>
    </dsp:sp>
    <dsp:sp modelId="{E6A887CA-7A72-B246-AFF3-574D67BEBC0E}">
      <dsp:nvSpPr>
        <dsp:cNvPr id="0" name=""/>
        <dsp:cNvSpPr/>
      </dsp:nvSpPr>
      <dsp:spPr>
        <a:xfrm>
          <a:off x="0" y="23"/>
          <a:ext cx="3032976" cy="930812"/>
        </a:xfrm>
        <a:prstGeom prst="roundRect">
          <a:avLst/>
        </a:prstGeom>
        <a:solidFill>
          <a:srgbClr val="0A6AAE"/>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8580" tIns="34290" rIns="68580" bIns="34290" numCol="1" spcCol="1270" anchor="ctr" anchorCtr="0">
          <a:noAutofit/>
        </a:bodyPr>
        <a:lstStyle/>
        <a:p>
          <a:pPr marL="0" lvl="0" indent="0" algn="ctr" defTabSz="800100" rtl="0">
            <a:lnSpc>
              <a:spcPct val="90000"/>
            </a:lnSpc>
            <a:spcBef>
              <a:spcPct val="0"/>
            </a:spcBef>
            <a:spcAft>
              <a:spcPct val="35000"/>
            </a:spcAft>
            <a:buNone/>
          </a:pPr>
          <a:r>
            <a:rPr lang="pt-BR" sz="1800" kern="1200" dirty="0">
              <a:latin typeface="Calibri" charset="0"/>
              <a:ea typeface="Calibri" charset="0"/>
              <a:cs typeface="Calibri" charset="0"/>
            </a:rPr>
            <a:t>T.A.R. LAZIO ROMA, SEZ.III BIS, 25 OTTOBRE 2010, N. 33005 </a:t>
          </a:r>
          <a:endParaRPr lang="it-IT" sz="1800" kern="1200" dirty="0">
            <a:latin typeface="Calibri" charset="0"/>
            <a:ea typeface="Calibri" charset="0"/>
            <a:cs typeface="Calibri" charset="0"/>
          </a:endParaRPr>
        </a:p>
      </dsp:txBody>
      <dsp:txXfrm>
        <a:off x="45438" y="45461"/>
        <a:ext cx="2942100" cy="839936"/>
      </dsp:txXfrm>
    </dsp:sp>
    <dsp:sp modelId="{B7122085-A9A9-5C43-8685-5BCB722026C7}">
      <dsp:nvSpPr>
        <dsp:cNvPr id="0" name=""/>
        <dsp:cNvSpPr/>
      </dsp:nvSpPr>
      <dsp:spPr>
        <a:xfrm rot="5400000">
          <a:off x="5356631" y="-1253197"/>
          <a:ext cx="744649" cy="5391959"/>
        </a:xfrm>
        <a:prstGeom prst="round2SameRect">
          <a:avLst/>
        </a:prstGeom>
        <a:noFill/>
        <a:ln w="9525"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80010" tIns="40005" rIns="80010" bIns="40005" numCol="1" spcCol="1270" anchor="ctr" anchorCtr="0">
          <a:noAutofit/>
        </a:bodyPr>
        <a:lstStyle/>
        <a:p>
          <a:pPr marL="228600" lvl="1" indent="-228600" algn="l" defTabSz="933450" rtl="0">
            <a:lnSpc>
              <a:spcPct val="90000"/>
            </a:lnSpc>
            <a:spcBef>
              <a:spcPct val="0"/>
            </a:spcBef>
            <a:spcAft>
              <a:spcPct val="15000"/>
            </a:spcAft>
            <a:buChar char="•"/>
          </a:pPr>
          <a:r>
            <a:rPr lang="it-IT" sz="2100" kern="1200" dirty="0">
              <a:latin typeface="Calibri" charset="0"/>
              <a:ea typeface="Calibri" charset="0"/>
              <a:cs typeface="Calibri" charset="0"/>
            </a:rPr>
            <a:t>ORIENTAMENTO MINORITARIO – FAVOREVOLE ALL’AMMINISTRAZIONE</a:t>
          </a:r>
        </a:p>
      </dsp:txBody>
      <dsp:txXfrm rot="-5400000">
        <a:off x="3032977" y="1106808"/>
        <a:ext cx="5355608" cy="671947"/>
      </dsp:txXfrm>
    </dsp:sp>
    <dsp:sp modelId="{BD7C3CA2-9887-9849-9E0C-45D9F020AAA8}">
      <dsp:nvSpPr>
        <dsp:cNvPr id="0" name=""/>
        <dsp:cNvSpPr/>
      </dsp:nvSpPr>
      <dsp:spPr>
        <a:xfrm>
          <a:off x="0" y="977376"/>
          <a:ext cx="3032976" cy="930812"/>
        </a:xfrm>
        <a:prstGeom prst="roundRect">
          <a:avLst/>
        </a:prstGeom>
        <a:solidFill>
          <a:srgbClr val="0A6AAE"/>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8580" tIns="34290" rIns="68580" bIns="34290" numCol="1" spcCol="1270" anchor="ctr" anchorCtr="0">
          <a:noAutofit/>
        </a:bodyPr>
        <a:lstStyle/>
        <a:p>
          <a:pPr marL="0" lvl="0" indent="0" algn="ctr" defTabSz="800100" rtl="0">
            <a:lnSpc>
              <a:spcPct val="90000"/>
            </a:lnSpc>
            <a:spcBef>
              <a:spcPct val="0"/>
            </a:spcBef>
            <a:spcAft>
              <a:spcPct val="35000"/>
            </a:spcAft>
            <a:buNone/>
          </a:pPr>
          <a:r>
            <a:rPr lang="it-IT" sz="1800" kern="1200" dirty="0">
              <a:latin typeface="Calibri" charset="0"/>
              <a:ea typeface="Calibri" charset="0"/>
              <a:cs typeface="Calibri" charset="0"/>
            </a:rPr>
            <a:t>CONSIGLIO DI STATO, SEZIONE SESTA SENTENZA N. 7650 DEL 28/10/2010</a:t>
          </a:r>
          <a:endParaRPr lang="pt-BR" sz="1800" kern="1200" dirty="0">
            <a:latin typeface="Calibri" charset="0"/>
            <a:ea typeface="Calibri" charset="0"/>
            <a:cs typeface="Calibri" charset="0"/>
          </a:endParaRPr>
        </a:p>
      </dsp:txBody>
      <dsp:txXfrm>
        <a:off x="45438" y="1022814"/>
        <a:ext cx="2942100" cy="839936"/>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04415A4-43AC-4C53-B327-48A976561B04}">
      <dsp:nvSpPr>
        <dsp:cNvPr id="0" name=""/>
        <dsp:cNvSpPr/>
      </dsp:nvSpPr>
      <dsp:spPr>
        <a:xfrm>
          <a:off x="1431470" y="326735"/>
          <a:ext cx="4433887" cy="4433887"/>
        </a:xfrm>
        <a:prstGeom prst="pie">
          <a:avLst>
            <a:gd name="adj1" fmla="val 16200000"/>
            <a:gd name="adj2" fmla="val 20520000"/>
          </a:avLst>
        </a:prstGeom>
        <a:solidFill>
          <a:srgbClr val="0A6AAE"/>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marL="0" lvl="0" indent="0" algn="ctr" defTabSz="622300">
            <a:lnSpc>
              <a:spcPct val="90000"/>
            </a:lnSpc>
            <a:spcBef>
              <a:spcPct val="0"/>
            </a:spcBef>
            <a:spcAft>
              <a:spcPct val="35000"/>
            </a:spcAft>
            <a:buNone/>
          </a:pPr>
          <a:r>
            <a:rPr lang="it-IT" sz="1400" kern="1200" dirty="0">
              <a:latin typeface="Calibri" panose="020F0502020204030204" pitchFamily="34" charset="0"/>
            </a:rPr>
            <a:t>2. </a:t>
          </a:r>
        </a:p>
        <a:p>
          <a:pPr marL="0" lvl="0" indent="0" algn="ctr" defTabSz="622300">
            <a:lnSpc>
              <a:spcPct val="90000"/>
            </a:lnSpc>
            <a:spcBef>
              <a:spcPct val="0"/>
            </a:spcBef>
            <a:spcAft>
              <a:spcPct val="35000"/>
            </a:spcAft>
            <a:buNone/>
          </a:pPr>
          <a:r>
            <a:rPr lang="it-IT" sz="1400" b="1" kern="1200" dirty="0">
              <a:latin typeface="Calibri" panose="020F0502020204030204" pitchFamily="34" charset="0"/>
            </a:rPr>
            <a:t>Differenze</a:t>
          </a:r>
          <a:r>
            <a:rPr lang="it-IT" sz="1400" b="1" kern="1200" baseline="0" dirty="0">
              <a:latin typeface="Calibri" panose="020F0502020204030204" pitchFamily="34" charset="0"/>
            </a:rPr>
            <a:t> con l’accesso agli atti  l. 241/1990</a:t>
          </a:r>
          <a:endParaRPr lang="it-IT" sz="1400" b="1" kern="1200" dirty="0">
            <a:latin typeface="Calibri" panose="020F0502020204030204" pitchFamily="34" charset="0"/>
          </a:endParaRPr>
        </a:p>
      </dsp:txBody>
      <dsp:txXfrm>
        <a:off x="3744481" y="1072050"/>
        <a:ext cx="1425177" cy="950118"/>
      </dsp:txXfrm>
    </dsp:sp>
    <dsp:sp modelId="{B07E3F27-50F1-4967-9224-9B851D71F9C7}">
      <dsp:nvSpPr>
        <dsp:cNvPr id="0" name=""/>
        <dsp:cNvSpPr/>
      </dsp:nvSpPr>
      <dsp:spPr>
        <a:xfrm>
          <a:off x="1469475" y="444972"/>
          <a:ext cx="4433887" cy="4433887"/>
        </a:xfrm>
        <a:prstGeom prst="pie">
          <a:avLst>
            <a:gd name="adj1" fmla="val 20520000"/>
            <a:gd name="adj2" fmla="val 3240000"/>
          </a:avLst>
        </a:prstGeom>
        <a:solidFill>
          <a:srgbClr val="0A6AAE"/>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marL="0" lvl="0" indent="0" algn="ctr" defTabSz="622300">
            <a:lnSpc>
              <a:spcPct val="90000"/>
            </a:lnSpc>
            <a:spcBef>
              <a:spcPct val="0"/>
            </a:spcBef>
            <a:spcAft>
              <a:spcPct val="35000"/>
            </a:spcAft>
            <a:buNone/>
          </a:pPr>
          <a:r>
            <a:rPr lang="it-IT" sz="1400" kern="1200" dirty="0">
              <a:latin typeface="Calibri" panose="020F0502020204030204" pitchFamily="34" charset="0"/>
            </a:rPr>
            <a:t>3. </a:t>
          </a:r>
        </a:p>
        <a:p>
          <a:pPr marL="0" lvl="0" indent="0" algn="ctr" defTabSz="622300">
            <a:lnSpc>
              <a:spcPct val="90000"/>
            </a:lnSpc>
            <a:spcBef>
              <a:spcPct val="0"/>
            </a:spcBef>
            <a:spcAft>
              <a:spcPct val="35000"/>
            </a:spcAft>
            <a:buNone/>
          </a:pPr>
          <a:r>
            <a:rPr lang="it-IT" sz="1400" b="1" kern="1200" dirty="0">
              <a:latin typeface="Calibri" panose="020F0502020204030204" pitchFamily="34" charset="0"/>
            </a:rPr>
            <a:t>Il</a:t>
          </a:r>
          <a:r>
            <a:rPr lang="it-IT" sz="1400" b="1" kern="1200" baseline="0" dirty="0">
              <a:latin typeface="Calibri" panose="020F0502020204030204" pitchFamily="34" charset="0"/>
            </a:rPr>
            <a:t> contenuto del</a:t>
          </a:r>
        </a:p>
        <a:p>
          <a:pPr marL="0" lvl="0" indent="0" algn="ctr" defTabSz="622300">
            <a:lnSpc>
              <a:spcPct val="90000"/>
            </a:lnSpc>
            <a:spcBef>
              <a:spcPct val="0"/>
            </a:spcBef>
            <a:spcAft>
              <a:spcPct val="35000"/>
            </a:spcAft>
            <a:buNone/>
          </a:pPr>
          <a:r>
            <a:rPr lang="it-IT" sz="1400" b="1" kern="1200" dirty="0" err="1">
              <a:latin typeface="Calibri" charset="0"/>
              <a:ea typeface="Calibri" charset="0"/>
              <a:cs typeface="Calibri" charset="0"/>
            </a:rPr>
            <a:t>D.Lgs.</a:t>
          </a:r>
          <a:r>
            <a:rPr lang="it-IT" sz="1400" b="1" kern="1200" dirty="0">
              <a:latin typeface="Calibri" charset="0"/>
              <a:ea typeface="Calibri" charset="0"/>
              <a:cs typeface="Calibri" charset="0"/>
            </a:rPr>
            <a:t> 33/2013</a:t>
          </a:r>
          <a:r>
            <a:rPr lang="it-IT" sz="1400" b="1" kern="1200" baseline="0" dirty="0">
              <a:latin typeface="Calibri" panose="020F0502020204030204" pitchFamily="34" charset="0"/>
            </a:rPr>
            <a:t> </a:t>
          </a:r>
        </a:p>
        <a:p>
          <a:pPr marL="0" lvl="0" indent="0" algn="ctr" defTabSz="622300">
            <a:lnSpc>
              <a:spcPct val="90000"/>
            </a:lnSpc>
            <a:spcBef>
              <a:spcPct val="0"/>
            </a:spcBef>
            <a:spcAft>
              <a:spcPct val="35000"/>
            </a:spcAft>
            <a:buNone/>
          </a:pPr>
          <a:endParaRPr lang="it-IT" sz="1400" kern="1200" dirty="0">
            <a:latin typeface="Calibri" panose="020F0502020204030204" pitchFamily="34" charset="0"/>
          </a:endParaRPr>
        </a:p>
      </dsp:txBody>
      <dsp:txXfrm>
        <a:off x="4325109" y="2470836"/>
        <a:ext cx="1319609" cy="1055687"/>
      </dsp:txXfrm>
    </dsp:sp>
    <dsp:sp modelId="{8E6C25C8-07AB-4958-93F5-5317FB0E1CEB}">
      <dsp:nvSpPr>
        <dsp:cNvPr id="0" name=""/>
        <dsp:cNvSpPr/>
      </dsp:nvSpPr>
      <dsp:spPr>
        <a:xfrm>
          <a:off x="1369184" y="517814"/>
          <a:ext cx="4433887" cy="4433887"/>
        </a:xfrm>
        <a:prstGeom prst="pie">
          <a:avLst>
            <a:gd name="adj1" fmla="val 3240000"/>
            <a:gd name="adj2" fmla="val 7560000"/>
          </a:avLst>
        </a:prstGeom>
        <a:solidFill>
          <a:srgbClr val="0A6AAE"/>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marL="0" lvl="0" indent="0" algn="ctr" defTabSz="622300">
            <a:lnSpc>
              <a:spcPct val="90000"/>
            </a:lnSpc>
            <a:spcBef>
              <a:spcPct val="0"/>
            </a:spcBef>
            <a:spcAft>
              <a:spcPct val="35000"/>
            </a:spcAft>
            <a:buNone/>
          </a:pPr>
          <a:r>
            <a:rPr lang="it-IT" sz="1400" b="1" kern="1200" baseline="0" dirty="0">
              <a:latin typeface="Calibri" panose="020F0502020204030204" pitchFamily="34" charset="0"/>
            </a:rPr>
            <a:t>4.</a:t>
          </a:r>
        </a:p>
        <a:p>
          <a:pPr marL="0" lvl="0" indent="0" algn="ctr" defTabSz="622300">
            <a:lnSpc>
              <a:spcPct val="90000"/>
            </a:lnSpc>
            <a:spcBef>
              <a:spcPct val="0"/>
            </a:spcBef>
            <a:spcAft>
              <a:spcPct val="35000"/>
            </a:spcAft>
            <a:buNone/>
          </a:pPr>
          <a:r>
            <a:rPr lang="it-IT" sz="1400" b="1" kern="1200" baseline="0" dirty="0">
              <a:latin typeface="Calibri" panose="020F0502020204030204" pitchFamily="34" charset="0"/>
            </a:rPr>
            <a:t> Cosa deve fare </a:t>
          </a:r>
          <a:r>
            <a:rPr lang="it-IT" sz="1200" b="1" kern="1200" baseline="0" dirty="0">
              <a:latin typeface="Calibri" panose="020F0502020204030204" pitchFamily="34" charset="0"/>
            </a:rPr>
            <a:t>l’Amministrazione?  </a:t>
          </a:r>
          <a:endParaRPr lang="it-IT" sz="1200" b="1" kern="1200" dirty="0">
            <a:latin typeface="Calibri" panose="020F0502020204030204" pitchFamily="34" charset="0"/>
          </a:endParaRPr>
        </a:p>
      </dsp:txBody>
      <dsp:txXfrm>
        <a:off x="2952716" y="3632092"/>
        <a:ext cx="1266824" cy="1161256"/>
      </dsp:txXfrm>
    </dsp:sp>
    <dsp:sp modelId="{0FE04B1F-11EA-4F61-AAE4-72ABAF379E2C}">
      <dsp:nvSpPr>
        <dsp:cNvPr id="0" name=""/>
        <dsp:cNvSpPr/>
      </dsp:nvSpPr>
      <dsp:spPr>
        <a:xfrm>
          <a:off x="1268894" y="444972"/>
          <a:ext cx="4433887" cy="4433887"/>
        </a:xfrm>
        <a:prstGeom prst="pie">
          <a:avLst>
            <a:gd name="adj1" fmla="val 7560000"/>
            <a:gd name="adj2" fmla="val 11880000"/>
          </a:avLst>
        </a:prstGeom>
        <a:solidFill>
          <a:srgbClr val="0A6AAE"/>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marL="0" lvl="0" indent="0" algn="ctr" defTabSz="622300">
            <a:lnSpc>
              <a:spcPct val="90000"/>
            </a:lnSpc>
            <a:spcBef>
              <a:spcPct val="0"/>
            </a:spcBef>
            <a:spcAft>
              <a:spcPct val="35000"/>
            </a:spcAft>
            <a:buNone/>
          </a:pPr>
          <a:endParaRPr lang="it-IT" sz="1400" b="1" kern="1200" dirty="0">
            <a:latin typeface="Calibri" panose="020F0502020204030204" pitchFamily="34" charset="0"/>
          </a:endParaRPr>
        </a:p>
        <a:p>
          <a:pPr marL="0" lvl="0" indent="0" algn="ctr" defTabSz="622300">
            <a:lnSpc>
              <a:spcPct val="90000"/>
            </a:lnSpc>
            <a:spcBef>
              <a:spcPct val="0"/>
            </a:spcBef>
            <a:spcAft>
              <a:spcPct val="35000"/>
            </a:spcAft>
            <a:buNone/>
          </a:pPr>
          <a:r>
            <a:rPr lang="it-IT" sz="1400" b="1" kern="1200" dirty="0">
              <a:latin typeface="Calibri" panose="020F0502020204030204" pitchFamily="34" charset="0"/>
            </a:rPr>
            <a:t>5.</a:t>
          </a:r>
        </a:p>
        <a:p>
          <a:pPr marL="0" lvl="0" indent="0" algn="ctr" defTabSz="622300">
            <a:lnSpc>
              <a:spcPct val="90000"/>
            </a:lnSpc>
            <a:spcBef>
              <a:spcPct val="0"/>
            </a:spcBef>
            <a:spcAft>
              <a:spcPct val="35000"/>
            </a:spcAft>
            <a:buNone/>
          </a:pPr>
          <a:r>
            <a:rPr lang="it-IT" sz="1400" b="1" kern="1200" baseline="0" dirty="0">
              <a:latin typeface="Calibri" panose="020F0502020204030204" pitchFamily="34" charset="0"/>
            </a:rPr>
            <a:t> In particolare </a:t>
          </a:r>
          <a:r>
            <a:rPr lang="it-IT" sz="1200" b="1" kern="1200" baseline="0" dirty="0">
              <a:latin typeface="Calibri" panose="020F0502020204030204" pitchFamily="34" charset="0"/>
            </a:rPr>
            <a:t>l’Amministrazione</a:t>
          </a:r>
        </a:p>
        <a:p>
          <a:pPr marL="0" lvl="0" indent="0" algn="ctr" defTabSz="622300">
            <a:lnSpc>
              <a:spcPct val="90000"/>
            </a:lnSpc>
            <a:spcBef>
              <a:spcPct val="0"/>
            </a:spcBef>
            <a:spcAft>
              <a:spcPct val="35000"/>
            </a:spcAft>
            <a:buNone/>
          </a:pPr>
          <a:r>
            <a:rPr lang="it-IT" sz="1400" b="1" kern="1200" baseline="0" dirty="0">
              <a:latin typeface="Calibri" panose="020F0502020204030204" pitchFamily="34" charset="0"/>
            </a:rPr>
            <a:t>Scolastica </a:t>
          </a:r>
        </a:p>
        <a:p>
          <a:pPr marL="0" lvl="0" indent="0" algn="ctr" defTabSz="622300">
            <a:lnSpc>
              <a:spcPct val="90000"/>
            </a:lnSpc>
            <a:spcBef>
              <a:spcPct val="0"/>
            </a:spcBef>
            <a:spcAft>
              <a:spcPct val="35000"/>
            </a:spcAft>
            <a:buNone/>
          </a:pPr>
          <a:endParaRPr lang="it-IT" sz="1800" kern="1200" dirty="0">
            <a:latin typeface="Calibri" panose="020F0502020204030204" pitchFamily="34" charset="0"/>
          </a:endParaRPr>
        </a:p>
      </dsp:txBody>
      <dsp:txXfrm>
        <a:off x="1527538" y="2470836"/>
        <a:ext cx="1319609" cy="1055687"/>
      </dsp:txXfrm>
    </dsp:sp>
    <dsp:sp modelId="{B6095AEA-5329-4B71-A30F-37C4296B4CD5}">
      <dsp:nvSpPr>
        <dsp:cNvPr id="0" name=""/>
        <dsp:cNvSpPr/>
      </dsp:nvSpPr>
      <dsp:spPr>
        <a:xfrm>
          <a:off x="1306899" y="326735"/>
          <a:ext cx="4433887" cy="4433887"/>
        </a:xfrm>
        <a:prstGeom prst="pie">
          <a:avLst>
            <a:gd name="adj1" fmla="val 11880000"/>
            <a:gd name="adj2" fmla="val 16200000"/>
          </a:avLst>
        </a:prstGeom>
        <a:solidFill>
          <a:srgbClr val="0A6AAE"/>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marL="0" lvl="0" indent="0" algn="ctr" defTabSz="622300">
            <a:lnSpc>
              <a:spcPct val="90000"/>
            </a:lnSpc>
            <a:spcBef>
              <a:spcPct val="0"/>
            </a:spcBef>
            <a:spcAft>
              <a:spcPct val="35000"/>
            </a:spcAft>
            <a:buNone/>
          </a:pPr>
          <a:r>
            <a:rPr lang="it-IT" sz="1400" kern="1200" dirty="0">
              <a:latin typeface="Calibri" panose="020F0502020204030204" pitchFamily="34" charset="0"/>
            </a:rPr>
            <a:t>1. </a:t>
          </a:r>
        </a:p>
        <a:p>
          <a:pPr marL="0" lvl="0" indent="0" algn="ctr" defTabSz="622300">
            <a:lnSpc>
              <a:spcPct val="90000"/>
            </a:lnSpc>
            <a:spcBef>
              <a:spcPct val="0"/>
            </a:spcBef>
            <a:spcAft>
              <a:spcPct val="35000"/>
            </a:spcAft>
            <a:buNone/>
          </a:pPr>
          <a:r>
            <a:rPr lang="it-IT" sz="1400" b="1" kern="1200" dirty="0">
              <a:latin typeface="Calibri" panose="020F0502020204030204" pitchFamily="34" charset="0"/>
            </a:rPr>
            <a:t>Che cos’è l’accesso civico Inquadramento generale </a:t>
          </a:r>
        </a:p>
      </dsp:txBody>
      <dsp:txXfrm>
        <a:off x="2002597" y="1072050"/>
        <a:ext cx="1425177" cy="950118"/>
      </dsp:txXfrm>
    </dsp:sp>
    <dsp:sp modelId="{857061D9-7221-41FC-A63F-AD08DBE0DFF7}">
      <dsp:nvSpPr>
        <dsp:cNvPr id="0" name=""/>
        <dsp:cNvSpPr/>
      </dsp:nvSpPr>
      <dsp:spPr>
        <a:xfrm>
          <a:off x="1156782" y="52256"/>
          <a:ext cx="4982844" cy="4982844"/>
        </a:xfrm>
        <a:prstGeom prst="circularArrow">
          <a:avLst>
            <a:gd name="adj1" fmla="val 5085"/>
            <a:gd name="adj2" fmla="val 327528"/>
            <a:gd name="adj3" fmla="val 20192361"/>
            <a:gd name="adj4" fmla="val 16200324"/>
            <a:gd name="adj5" fmla="val 5932"/>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CC53F739-B0C9-4712-9302-88071783D54F}">
      <dsp:nvSpPr>
        <dsp:cNvPr id="0" name=""/>
        <dsp:cNvSpPr/>
      </dsp:nvSpPr>
      <dsp:spPr>
        <a:xfrm>
          <a:off x="1195302" y="170454"/>
          <a:ext cx="4982844" cy="4982844"/>
        </a:xfrm>
        <a:prstGeom prst="circularArrow">
          <a:avLst>
            <a:gd name="adj1" fmla="val 5085"/>
            <a:gd name="adj2" fmla="val 327528"/>
            <a:gd name="adj3" fmla="val 2912753"/>
            <a:gd name="adj4" fmla="val 20519953"/>
            <a:gd name="adj5" fmla="val 5932"/>
          </a:avLst>
        </a:prstGeom>
        <a:solidFill>
          <a:srgbClr val="EAEAEA"/>
        </a:solidFill>
        <a:ln>
          <a:noFill/>
        </a:ln>
        <a:effectLst/>
      </dsp:spPr>
      <dsp:style>
        <a:lnRef idx="0">
          <a:scrgbClr r="0" g="0" b="0"/>
        </a:lnRef>
        <a:fillRef idx="1">
          <a:scrgbClr r="0" g="0" b="0"/>
        </a:fillRef>
        <a:effectRef idx="0">
          <a:scrgbClr r="0" g="0" b="0"/>
        </a:effectRef>
        <a:fontRef idx="minor">
          <a:schemeClr val="lt1"/>
        </a:fontRef>
      </dsp:style>
    </dsp:sp>
    <dsp:sp modelId="{4B8EDDF5-FC0A-4C41-B9E9-3D0D7857813A}">
      <dsp:nvSpPr>
        <dsp:cNvPr id="0" name=""/>
        <dsp:cNvSpPr/>
      </dsp:nvSpPr>
      <dsp:spPr>
        <a:xfrm>
          <a:off x="1094706" y="243519"/>
          <a:ext cx="4982844" cy="4982844"/>
        </a:xfrm>
        <a:prstGeom prst="circularArrow">
          <a:avLst>
            <a:gd name="adj1" fmla="val 5085"/>
            <a:gd name="adj2" fmla="val 327528"/>
            <a:gd name="adj3" fmla="val 7232777"/>
            <a:gd name="adj4" fmla="val 3239695"/>
            <a:gd name="adj5" fmla="val 5932"/>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052EA4B4-30E8-462A-9956-14852DC5868D}">
      <dsp:nvSpPr>
        <dsp:cNvPr id="0" name=""/>
        <dsp:cNvSpPr/>
      </dsp:nvSpPr>
      <dsp:spPr>
        <a:xfrm>
          <a:off x="994109" y="170454"/>
          <a:ext cx="4982844" cy="4982844"/>
        </a:xfrm>
        <a:prstGeom prst="circularArrow">
          <a:avLst>
            <a:gd name="adj1" fmla="val 5085"/>
            <a:gd name="adj2" fmla="val 327528"/>
            <a:gd name="adj3" fmla="val 11552519"/>
            <a:gd name="adj4" fmla="val 7559718"/>
            <a:gd name="adj5" fmla="val 5932"/>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0E15F032-E8D3-4533-AAF5-C889764C4CA4}">
      <dsp:nvSpPr>
        <dsp:cNvPr id="0" name=""/>
        <dsp:cNvSpPr/>
      </dsp:nvSpPr>
      <dsp:spPr>
        <a:xfrm>
          <a:off x="1032629" y="52256"/>
          <a:ext cx="4982844" cy="4982844"/>
        </a:xfrm>
        <a:prstGeom prst="circularArrow">
          <a:avLst>
            <a:gd name="adj1" fmla="val 5085"/>
            <a:gd name="adj2" fmla="val 327528"/>
            <a:gd name="adj3" fmla="val 15872148"/>
            <a:gd name="adj4" fmla="val 11880111"/>
            <a:gd name="adj5" fmla="val 5932"/>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04415A4-43AC-4C53-B327-48A976561B04}">
      <dsp:nvSpPr>
        <dsp:cNvPr id="0" name=""/>
        <dsp:cNvSpPr/>
      </dsp:nvSpPr>
      <dsp:spPr>
        <a:xfrm>
          <a:off x="439729" y="40808"/>
          <a:ext cx="553775" cy="553775"/>
        </a:xfrm>
        <a:prstGeom prst="pie">
          <a:avLst>
            <a:gd name="adj1" fmla="val 16200000"/>
            <a:gd name="adj2" fmla="val 20520000"/>
          </a:avLst>
        </a:prstGeom>
        <a:solidFill>
          <a:schemeClr val="bg1">
            <a:lumMod val="9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 tIns="3810" rIns="3810" bIns="3810" numCol="1" spcCol="1270" anchor="ctr" anchorCtr="0">
          <a:noAutofit/>
        </a:bodyPr>
        <a:lstStyle/>
        <a:p>
          <a:pPr marL="0" lvl="0" indent="0" algn="ctr" defTabSz="133350">
            <a:lnSpc>
              <a:spcPct val="90000"/>
            </a:lnSpc>
            <a:spcBef>
              <a:spcPct val="0"/>
            </a:spcBef>
            <a:spcAft>
              <a:spcPct val="35000"/>
            </a:spcAft>
            <a:buNone/>
          </a:pPr>
          <a:endParaRPr lang="it-IT" sz="300" kern="1200" dirty="0">
            <a:latin typeface="Calibri" panose="020F0502020204030204" pitchFamily="34" charset="0"/>
          </a:endParaRPr>
        </a:p>
      </dsp:txBody>
      <dsp:txXfrm>
        <a:off x="728615" y="133895"/>
        <a:ext cx="177999" cy="118666"/>
      </dsp:txXfrm>
    </dsp:sp>
    <dsp:sp modelId="{B07E3F27-50F1-4967-9224-9B851D71F9C7}">
      <dsp:nvSpPr>
        <dsp:cNvPr id="0" name=""/>
        <dsp:cNvSpPr/>
      </dsp:nvSpPr>
      <dsp:spPr>
        <a:xfrm>
          <a:off x="444475" y="55575"/>
          <a:ext cx="553775" cy="553775"/>
        </a:xfrm>
        <a:prstGeom prst="pie">
          <a:avLst>
            <a:gd name="adj1" fmla="val 20520000"/>
            <a:gd name="adj2" fmla="val 3240000"/>
          </a:avLst>
        </a:prstGeom>
        <a:solidFill>
          <a:schemeClr val="bg1">
            <a:lumMod val="9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 tIns="3810" rIns="3810" bIns="3810" numCol="1" spcCol="1270" anchor="ctr" anchorCtr="0">
          <a:noAutofit/>
        </a:bodyPr>
        <a:lstStyle/>
        <a:p>
          <a:pPr marL="0" lvl="0" indent="0" algn="ctr" defTabSz="133350">
            <a:lnSpc>
              <a:spcPct val="90000"/>
            </a:lnSpc>
            <a:spcBef>
              <a:spcPct val="0"/>
            </a:spcBef>
            <a:spcAft>
              <a:spcPct val="35000"/>
            </a:spcAft>
            <a:buNone/>
          </a:pPr>
          <a:endParaRPr lang="it-IT" sz="300" kern="1200" dirty="0">
            <a:latin typeface="Calibri" panose="020F0502020204030204" pitchFamily="34" charset="0"/>
          </a:endParaRPr>
        </a:p>
      </dsp:txBody>
      <dsp:txXfrm>
        <a:off x="801133" y="308598"/>
        <a:ext cx="164814" cy="131851"/>
      </dsp:txXfrm>
    </dsp:sp>
    <dsp:sp modelId="{8E6C25C8-07AB-4958-93F5-5317FB0E1CEB}">
      <dsp:nvSpPr>
        <dsp:cNvPr id="0" name=""/>
        <dsp:cNvSpPr/>
      </dsp:nvSpPr>
      <dsp:spPr>
        <a:xfrm>
          <a:off x="431949" y="64673"/>
          <a:ext cx="553775" cy="553775"/>
        </a:xfrm>
        <a:prstGeom prst="pie">
          <a:avLst>
            <a:gd name="adj1" fmla="val 3240000"/>
            <a:gd name="adj2" fmla="val 7560000"/>
          </a:avLst>
        </a:prstGeom>
        <a:solidFill>
          <a:schemeClr val="bg1">
            <a:lumMod val="9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 tIns="3810" rIns="3810" bIns="3810" numCol="1" spcCol="1270" anchor="ctr" anchorCtr="0">
          <a:noAutofit/>
        </a:bodyPr>
        <a:lstStyle/>
        <a:p>
          <a:pPr marL="0" lvl="0" indent="0" algn="ctr" defTabSz="133350">
            <a:lnSpc>
              <a:spcPct val="90000"/>
            </a:lnSpc>
            <a:spcBef>
              <a:spcPct val="0"/>
            </a:spcBef>
            <a:spcAft>
              <a:spcPct val="35000"/>
            </a:spcAft>
            <a:buNone/>
          </a:pPr>
          <a:endParaRPr lang="it-IT" sz="300" kern="1200" dirty="0">
            <a:latin typeface="Calibri" panose="020F0502020204030204" pitchFamily="34" charset="0"/>
          </a:endParaRPr>
        </a:p>
      </dsp:txBody>
      <dsp:txXfrm>
        <a:off x="629727" y="453634"/>
        <a:ext cx="158221" cy="145036"/>
      </dsp:txXfrm>
    </dsp:sp>
    <dsp:sp modelId="{0FE04B1F-11EA-4F61-AAE4-72ABAF379E2C}">
      <dsp:nvSpPr>
        <dsp:cNvPr id="0" name=""/>
        <dsp:cNvSpPr/>
      </dsp:nvSpPr>
      <dsp:spPr>
        <a:xfrm>
          <a:off x="419424" y="55575"/>
          <a:ext cx="553775" cy="553775"/>
        </a:xfrm>
        <a:prstGeom prst="pie">
          <a:avLst>
            <a:gd name="adj1" fmla="val 7560000"/>
            <a:gd name="adj2" fmla="val 11880000"/>
          </a:avLst>
        </a:prstGeom>
        <a:solidFill>
          <a:schemeClr val="bg1">
            <a:lumMod val="9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 tIns="3810" rIns="3810" bIns="3810" numCol="1" spcCol="1270" anchor="ctr" anchorCtr="0">
          <a:noAutofit/>
        </a:bodyPr>
        <a:lstStyle/>
        <a:p>
          <a:pPr marL="0" lvl="0" indent="0" algn="ctr" defTabSz="133350">
            <a:lnSpc>
              <a:spcPct val="90000"/>
            </a:lnSpc>
            <a:spcBef>
              <a:spcPct val="0"/>
            </a:spcBef>
            <a:spcAft>
              <a:spcPct val="35000"/>
            </a:spcAft>
            <a:buNone/>
          </a:pPr>
          <a:endParaRPr lang="it-IT" sz="300" kern="1200" dirty="0">
            <a:latin typeface="Calibri" panose="020F0502020204030204" pitchFamily="34" charset="0"/>
          </a:endParaRPr>
        </a:p>
      </dsp:txBody>
      <dsp:txXfrm>
        <a:off x="451727" y="308598"/>
        <a:ext cx="164814" cy="131851"/>
      </dsp:txXfrm>
    </dsp:sp>
    <dsp:sp modelId="{B6095AEA-5329-4B71-A30F-37C4296B4CD5}">
      <dsp:nvSpPr>
        <dsp:cNvPr id="0" name=""/>
        <dsp:cNvSpPr/>
      </dsp:nvSpPr>
      <dsp:spPr>
        <a:xfrm>
          <a:off x="424170" y="40808"/>
          <a:ext cx="553775" cy="553775"/>
        </a:xfrm>
        <a:prstGeom prst="pie">
          <a:avLst>
            <a:gd name="adj1" fmla="val 11880000"/>
            <a:gd name="adj2" fmla="val 16200000"/>
          </a:avLst>
        </a:prstGeom>
        <a:solidFill>
          <a:srgbClr val="0A6AAE"/>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 tIns="3810" rIns="3810" bIns="3810" numCol="1" spcCol="1270" anchor="ctr" anchorCtr="0">
          <a:noAutofit/>
        </a:bodyPr>
        <a:lstStyle/>
        <a:p>
          <a:pPr marL="0" lvl="0" indent="0" algn="ctr" defTabSz="133350">
            <a:lnSpc>
              <a:spcPct val="90000"/>
            </a:lnSpc>
            <a:spcBef>
              <a:spcPct val="0"/>
            </a:spcBef>
            <a:spcAft>
              <a:spcPct val="35000"/>
            </a:spcAft>
            <a:buNone/>
          </a:pPr>
          <a:endParaRPr lang="it-IT" sz="300" kern="1200" dirty="0">
            <a:latin typeface="Calibri" panose="020F0502020204030204" pitchFamily="34" charset="0"/>
          </a:endParaRPr>
        </a:p>
      </dsp:txBody>
      <dsp:txXfrm>
        <a:off x="511060" y="133895"/>
        <a:ext cx="177999" cy="118666"/>
      </dsp:txXfrm>
    </dsp:sp>
    <dsp:sp modelId="{857061D9-7221-41FC-A63F-AD08DBE0DFF7}">
      <dsp:nvSpPr>
        <dsp:cNvPr id="0" name=""/>
        <dsp:cNvSpPr/>
      </dsp:nvSpPr>
      <dsp:spPr>
        <a:xfrm>
          <a:off x="405421" y="6526"/>
          <a:ext cx="622338" cy="622338"/>
        </a:xfrm>
        <a:prstGeom prst="circularArrow">
          <a:avLst>
            <a:gd name="adj1" fmla="val 5085"/>
            <a:gd name="adj2" fmla="val 327528"/>
            <a:gd name="adj3" fmla="val 20192361"/>
            <a:gd name="adj4" fmla="val 16200324"/>
            <a:gd name="adj5" fmla="val 5932"/>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CC53F739-B0C9-4712-9302-88071783D54F}">
      <dsp:nvSpPr>
        <dsp:cNvPr id="0" name=""/>
        <dsp:cNvSpPr/>
      </dsp:nvSpPr>
      <dsp:spPr>
        <a:xfrm>
          <a:off x="410232" y="21289"/>
          <a:ext cx="622338" cy="622338"/>
        </a:xfrm>
        <a:prstGeom prst="circularArrow">
          <a:avLst>
            <a:gd name="adj1" fmla="val 5085"/>
            <a:gd name="adj2" fmla="val 327528"/>
            <a:gd name="adj3" fmla="val 2912753"/>
            <a:gd name="adj4" fmla="val 20519953"/>
            <a:gd name="adj5" fmla="val 5932"/>
          </a:avLst>
        </a:prstGeom>
        <a:solidFill>
          <a:srgbClr val="EAEAEA"/>
        </a:solidFill>
        <a:ln>
          <a:noFill/>
        </a:ln>
        <a:effectLst/>
      </dsp:spPr>
      <dsp:style>
        <a:lnRef idx="0">
          <a:scrgbClr r="0" g="0" b="0"/>
        </a:lnRef>
        <a:fillRef idx="1">
          <a:scrgbClr r="0" g="0" b="0"/>
        </a:fillRef>
        <a:effectRef idx="0">
          <a:scrgbClr r="0" g="0" b="0"/>
        </a:effectRef>
        <a:fontRef idx="minor">
          <a:schemeClr val="lt1"/>
        </a:fontRef>
      </dsp:style>
    </dsp:sp>
    <dsp:sp modelId="{4B8EDDF5-FC0A-4C41-B9E9-3D0D7857813A}">
      <dsp:nvSpPr>
        <dsp:cNvPr id="0" name=""/>
        <dsp:cNvSpPr/>
      </dsp:nvSpPr>
      <dsp:spPr>
        <a:xfrm>
          <a:off x="397668" y="30414"/>
          <a:ext cx="622338" cy="622338"/>
        </a:xfrm>
        <a:prstGeom prst="circularArrow">
          <a:avLst>
            <a:gd name="adj1" fmla="val 5085"/>
            <a:gd name="adj2" fmla="val 327528"/>
            <a:gd name="adj3" fmla="val 7232777"/>
            <a:gd name="adj4" fmla="val 3239695"/>
            <a:gd name="adj5" fmla="val 5932"/>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052EA4B4-30E8-462A-9956-14852DC5868D}">
      <dsp:nvSpPr>
        <dsp:cNvPr id="0" name=""/>
        <dsp:cNvSpPr/>
      </dsp:nvSpPr>
      <dsp:spPr>
        <a:xfrm>
          <a:off x="385104" y="21289"/>
          <a:ext cx="622338" cy="622338"/>
        </a:xfrm>
        <a:prstGeom prst="circularArrow">
          <a:avLst>
            <a:gd name="adj1" fmla="val 5085"/>
            <a:gd name="adj2" fmla="val 327528"/>
            <a:gd name="adj3" fmla="val 11552519"/>
            <a:gd name="adj4" fmla="val 7559718"/>
            <a:gd name="adj5" fmla="val 5932"/>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0E15F032-E8D3-4533-AAF5-C889764C4CA4}">
      <dsp:nvSpPr>
        <dsp:cNvPr id="0" name=""/>
        <dsp:cNvSpPr/>
      </dsp:nvSpPr>
      <dsp:spPr>
        <a:xfrm>
          <a:off x="389915" y="6526"/>
          <a:ext cx="622338" cy="622338"/>
        </a:xfrm>
        <a:prstGeom prst="circularArrow">
          <a:avLst>
            <a:gd name="adj1" fmla="val 5085"/>
            <a:gd name="adj2" fmla="val 327528"/>
            <a:gd name="adj3" fmla="val 15872148"/>
            <a:gd name="adj4" fmla="val 11880111"/>
            <a:gd name="adj5" fmla="val 5932"/>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04415A4-43AC-4C53-B327-48A976561B04}">
      <dsp:nvSpPr>
        <dsp:cNvPr id="0" name=""/>
        <dsp:cNvSpPr/>
      </dsp:nvSpPr>
      <dsp:spPr>
        <a:xfrm>
          <a:off x="439729" y="40808"/>
          <a:ext cx="553775" cy="553775"/>
        </a:xfrm>
        <a:prstGeom prst="pie">
          <a:avLst>
            <a:gd name="adj1" fmla="val 16200000"/>
            <a:gd name="adj2" fmla="val 20520000"/>
          </a:avLst>
        </a:prstGeom>
        <a:solidFill>
          <a:schemeClr val="bg1">
            <a:lumMod val="9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 tIns="3810" rIns="3810" bIns="3810" numCol="1" spcCol="1270" anchor="ctr" anchorCtr="0">
          <a:noAutofit/>
        </a:bodyPr>
        <a:lstStyle/>
        <a:p>
          <a:pPr marL="0" lvl="0" indent="0" algn="ctr" defTabSz="133350">
            <a:lnSpc>
              <a:spcPct val="90000"/>
            </a:lnSpc>
            <a:spcBef>
              <a:spcPct val="0"/>
            </a:spcBef>
            <a:spcAft>
              <a:spcPct val="35000"/>
            </a:spcAft>
            <a:buNone/>
          </a:pPr>
          <a:endParaRPr lang="it-IT" sz="300" kern="1200" dirty="0">
            <a:latin typeface="Calibri" panose="020F0502020204030204" pitchFamily="34" charset="0"/>
          </a:endParaRPr>
        </a:p>
      </dsp:txBody>
      <dsp:txXfrm>
        <a:off x="728615" y="133895"/>
        <a:ext cx="177999" cy="118666"/>
      </dsp:txXfrm>
    </dsp:sp>
    <dsp:sp modelId="{B07E3F27-50F1-4967-9224-9B851D71F9C7}">
      <dsp:nvSpPr>
        <dsp:cNvPr id="0" name=""/>
        <dsp:cNvSpPr/>
      </dsp:nvSpPr>
      <dsp:spPr>
        <a:xfrm>
          <a:off x="444475" y="55575"/>
          <a:ext cx="553775" cy="553775"/>
        </a:xfrm>
        <a:prstGeom prst="pie">
          <a:avLst>
            <a:gd name="adj1" fmla="val 20520000"/>
            <a:gd name="adj2" fmla="val 3240000"/>
          </a:avLst>
        </a:prstGeom>
        <a:solidFill>
          <a:schemeClr val="bg1">
            <a:lumMod val="9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 tIns="3810" rIns="3810" bIns="3810" numCol="1" spcCol="1270" anchor="ctr" anchorCtr="0">
          <a:noAutofit/>
        </a:bodyPr>
        <a:lstStyle/>
        <a:p>
          <a:pPr marL="0" lvl="0" indent="0" algn="ctr" defTabSz="133350">
            <a:lnSpc>
              <a:spcPct val="90000"/>
            </a:lnSpc>
            <a:spcBef>
              <a:spcPct val="0"/>
            </a:spcBef>
            <a:spcAft>
              <a:spcPct val="35000"/>
            </a:spcAft>
            <a:buNone/>
          </a:pPr>
          <a:endParaRPr lang="it-IT" sz="300" kern="1200" dirty="0">
            <a:latin typeface="Calibri" panose="020F0502020204030204" pitchFamily="34" charset="0"/>
          </a:endParaRPr>
        </a:p>
      </dsp:txBody>
      <dsp:txXfrm>
        <a:off x="801133" y="308598"/>
        <a:ext cx="164814" cy="131851"/>
      </dsp:txXfrm>
    </dsp:sp>
    <dsp:sp modelId="{8E6C25C8-07AB-4958-93F5-5317FB0E1CEB}">
      <dsp:nvSpPr>
        <dsp:cNvPr id="0" name=""/>
        <dsp:cNvSpPr/>
      </dsp:nvSpPr>
      <dsp:spPr>
        <a:xfrm>
          <a:off x="431949" y="64673"/>
          <a:ext cx="553775" cy="553775"/>
        </a:xfrm>
        <a:prstGeom prst="pie">
          <a:avLst>
            <a:gd name="adj1" fmla="val 3240000"/>
            <a:gd name="adj2" fmla="val 7560000"/>
          </a:avLst>
        </a:prstGeom>
        <a:solidFill>
          <a:schemeClr val="bg1">
            <a:lumMod val="9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 tIns="3810" rIns="3810" bIns="3810" numCol="1" spcCol="1270" anchor="ctr" anchorCtr="0">
          <a:noAutofit/>
        </a:bodyPr>
        <a:lstStyle/>
        <a:p>
          <a:pPr marL="0" lvl="0" indent="0" algn="ctr" defTabSz="133350">
            <a:lnSpc>
              <a:spcPct val="90000"/>
            </a:lnSpc>
            <a:spcBef>
              <a:spcPct val="0"/>
            </a:spcBef>
            <a:spcAft>
              <a:spcPct val="35000"/>
            </a:spcAft>
            <a:buNone/>
          </a:pPr>
          <a:endParaRPr lang="it-IT" sz="300" kern="1200" dirty="0">
            <a:latin typeface="Calibri" panose="020F0502020204030204" pitchFamily="34" charset="0"/>
          </a:endParaRPr>
        </a:p>
      </dsp:txBody>
      <dsp:txXfrm>
        <a:off x="629727" y="453634"/>
        <a:ext cx="158221" cy="145036"/>
      </dsp:txXfrm>
    </dsp:sp>
    <dsp:sp modelId="{0FE04B1F-11EA-4F61-AAE4-72ABAF379E2C}">
      <dsp:nvSpPr>
        <dsp:cNvPr id="0" name=""/>
        <dsp:cNvSpPr/>
      </dsp:nvSpPr>
      <dsp:spPr>
        <a:xfrm>
          <a:off x="419424" y="55575"/>
          <a:ext cx="553775" cy="553775"/>
        </a:xfrm>
        <a:prstGeom prst="pie">
          <a:avLst>
            <a:gd name="adj1" fmla="val 7560000"/>
            <a:gd name="adj2" fmla="val 11880000"/>
          </a:avLst>
        </a:prstGeom>
        <a:solidFill>
          <a:schemeClr val="bg1">
            <a:lumMod val="9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 tIns="3810" rIns="3810" bIns="3810" numCol="1" spcCol="1270" anchor="ctr" anchorCtr="0">
          <a:noAutofit/>
        </a:bodyPr>
        <a:lstStyle/>
        <a:p>
          <a:pPr marL="0" lvl="0" indent="0" algn="ctr" defTabSz="133350">
            <a:lnSpc>
              <a:spcPct val="90000"/>
            </a:lnSpc>
            <a:spcBef>
              <a:spcPct val="0"/>
            </a:spcBef>
            <a:spcAft>
              <a:spcPct val="35000"/>
            </a:spcAft>
            <a:buNone/>
          </a:pPr>
          <a:endParaRPr lang="it-IT" sz="300" kern="1200" dirty="0">
            <a:latin typeface="Calibri" panose="020F0502020204030204" pitchFamily="34" charset="0"/>
          </a:endParaRPr>
        </a:p>
      </dsp:txBody>
      <dsp:txXfrm>
        <a:off x="451727" y="308598"/>
        <a:ext cx="164814" cy="131851"/>
      </dsp:txXfrm>
    </dsp:sp>
    <dsp:sp modelId="{B6095AEA-5329-4B71-A30F-37C4296B4CD5}">
      <dsp:nvSpPr>
        <dsp:cNvPr id="0" name=""/>
        <dsp:cNvSpPr/>
      </dsp:nvSpPr>
      <dsp:spPr>
        <a:xfrm>
          <a:off x="424170" y="40808"/>
          <a:ext cx="553775" cy="553775"/>
        </a:xfrm>
        <a:prstGeom prst="pie">
          <a:avLst>
            <a:gd name="adj1" fmla="val 11880000"/>
            <a:gd name="adj2" fmla="val 16200000"/>
          </a:avLst>
        </a:prstGeom>
        <a:solidFill>
          <a:srgbClr val="0A6AAE"/>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 tIns="3810" rIns="3810" bIns="3810" numCol="1" spcCol="1270" anchor="ctr" anchorCtr="0">
          <a:noAutofit/>
        </a:bodyPr>
        <a:lstStyle/>
        <a:p>
          <a:pPr marL="0" lvl="0" indent="0" algn="ctr" defTabSz="133350">
            <a:lnSpc>
              <a:spcPct val="90000"/>
            </a:lnSpc>
            <a:spcBef>
              <a:spcPct val="0"/>
            </a:spcBef>
            <a:spcAft>
              <a:spcPct val="35000"/>
            </a:spcAft>
            <a:buNone/>
          </a:pPr>
          <a:endParaRPr lang="it-IT" sz="300" kern="1200" dirty="0">
            <a:latin typeface="Calibri" panose="020F0502020204030204" pitchFamily="34" charset="0"/>
          </a:endParaRPr>
        </a:p>
      </dsp:txBody>
      <dsp:txXfrm>
        <a:off x="511060" y="133895"/>
        <a:ext cx="177999" cy="118666"/>
      </dsp:txXfrm>
    </dsp:sp>
    <dsp:sp modelId="{857061D9-7221-41FC-A63F-AD08DBE0DFF7}">
      <dsp:nvSpPr>
        <dsp:cNvPr id="0" name=""/>
        <dsp:cNvSpPr/>
      </dsp:nvSpPr>
      <dsp:spPr>
        <a:xfrm>
          <a:off x="405421" y="6526"/>
          <a:ext cx="622338" cy="622338"/>
        </a:xfrm>
        <a:prstGeom prst="circularArrow">
          <a:avLst>
            <a:gd name="adj1" fmla="val 5085"/>
            <a:gd name="adj2" fmla="val 327528"/>
            <a:gd name="adj3" fmla="val 20192361"/>
            <a:gd name="adj4" fmla="val 16200324"/>
            <a:gd name="adj5" fmla="val 5932"/>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CC53F739-B0C9-4712-9302-88071783D54F}">
      <dsp:nvSpPr>
        <dsp:cNvPr id="0" name=""/>
        <dsp:cNvSpPr/>
      </dsp:nvSpPr>
      <dsp:spPr>
        <a:xfrm>
          <a:off x="410232" y="21289"/>
          <a:ext cx="622338" cy="622338"/>
        </a:xfrm>
        <a:prstGeom prst="circularArrow">
          <a:avLst>
            <a:gd name="adj1" fmla="val 5085"/>
            <a:gd name="adj2" fmla="val 327528"/>
            <a:gd name="adj3" fmla="val 2912753"/>
            <a:gd name="adj4" fmla="val 20519953"/>
            <a:gd name="adj5" fmla="val 5932"/>
          </a:avLst>
        </a:prstGeom>
        <a:solidFill>
          <a:srgbClr val="EAEAEA"/>
        </a:solidFill>
        <a:ln>
          <a:noFill/>
        </a:ln>
        <a:effectLst/>
      </dsp:spPr>
      <dsp:style>
        <a:lnRef idx="0">
          <a:scrgbClr r="0" g="0" b="0"/>
        </a:lnRef>
        <a:fillRef idx="1">
          <a:scrgbClr r="0" g="0" b="0"/>
        </a:fillRef>
        <a:effectRef idx="0">
          <a:scrgbClr r="0" g="0" b="0"/>
        </a:effectRef>
        <a:fontRef idx="minor">
          <a:schemeClr val="lt1"/>
        </a:fontRef>
      </dsp:style>
    </dsp:sp>
    <dsp:sp modelId="{4B8EDDF5-FC0A-4C41-B9E9-3D0D7857813A}">
      <dsp:nvSpPr>
        <dsp:cNvPr id="0" name=""/>
        <dsp:cNvSpPr/>
      </dsp:nvSpPr>
      <dsp:spPr>
        <a:xfrm>
          <a:off x="397668" y="30414"/>
          <a:ext cx="622338" cy="622338"/>
        </a:xfrm>
        <a:prstGeom prst="circularArrow">
          <a:avLst>
            <a:gd name="adj1" fmla="val 5085"/>
            <a:gd name="adj2" fmla="val 327528"/>
            <a:gd name="adj3" fmla="val 7232777"/>
            <a:gd name="adj4" fmla="val 3239695"/>
            <a:gd name="adj5" fmla="val 5932"/>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052EA4B4-30E8-462A-9956-14852DC5868D}">
      <dsp:nvSpPr>
        <dsp:cNvPr id="0" name=""/>
        <dsp:cNvSpPr/>
      </dsp:nvSpPr>
      <dsp:spPr>
        <a:xfrm>
          <a:off x="385104" y="21289"/>
          <a:ext cx="622338" cy="622338"/>
        </a:xfrm>
        <a:prstGeom prst="circularArrow">
          <a:avLst>
            <a:gd name="adj1" fmla="val 5085"/>
            <a:gd name="adj2" fmla="val 327528"/>
            <a:gd name="adj3" fmla="val 11552519"/>
            <a:gd name="adj4" fmla="val 7559718"/>
            <a:gd name="adj5" fmla="val 5932"/>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0E15F032-E8D3-4533-AAF5-C889764C4CA4}">
      <dsp:nvSpPr>
        <dsp:cNvPr id="0" name=""/>
        <dsp:cNvSpPr/>
      </dsp:nvSpPr>
      <dsp:spPr>
        <a:xfrm>
          <a:off x="389915" y="6526"/>
          <a:ext cx="622338" cy="622338"/>
        </a:xfrm>
        <a:prstGeom prst="circularArrow">
          <a:avLst>
            <a:gd name="adj1" fmla="val 5085"/>
            <a:gd name="adj2" fmla="val 327528"/>
            <a:gd name="adj3" fmla="val 15872148"/>
            <a:gd name="adj4" fmla="val 11880111"/>
            <a:gd name="adj5" fmla="val 5932"/>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04415A4-43AC-4C53-B327-48A976561B04}">
      <dsp:nvSpPr>
        <dsp:cNvPr id="0" name=""/>
        <dsp:cNvSpPr/>
      </dsp:nvSpPr>
      <dsp:spPr>
        <a:xfrm>
          <a:off x="361644" y="55753"/>
          <a:ext cx="756594" cy="756594"/>
        </a:xfrm>
        <a:prstGeom prst="pie">
          <a:avLst>
            <a:gd name="adj1" fmla="val 16200000"/>
            <a:gd name="adj2" fmla="val 20520000"/>
          </a:avLst>
        </a:prstGeom>
        <a:solidFill>
          <a:srgbClr val="0A6AAE"/>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 tIns="3810" rIns="3810" bIns="3810" numCol="1" spcCol="1270" anchor="ctr" anchorCtr="0">
          <a:noAutofit/>
        </a:bodyPr>
        <a:lstStyle/>
        <a:p>
          <a:pPr marL="0" lvl="0" indent="0" algn="ctr" defTabSz="133350">
            <a:lnSpc>
              <a:spcPct val="90000"/>
            </a:lnSpc>
            <a:spcBef>
              <a:spcPct val="0"/>
            </a:spcBef>
            <a:spcAft>
              <a:spcPct val="35000"/>
            </a:spcAft>
            <a:buNone/>
          </a:pPr>
          <a:endParaRPr lang="it-IT" sz="300" kern="1200" dirty="0">
            <a:latin typeface="Calibri" panose="020F0502020204030204" pitchFamily="34" charset="0"/>
          </a:endParaRPr>
        </a:p>
      </dsp:txBody>
      <dsp:txXfrm>
        <a:off x="756334" y="182933"/>
        <a:ext cx="243191" cy="162127"/>
      </dsp:txXfrm>
    </dsp:sp>
    <dsp:sp modelId="{B07E3F27-50F1-4967-9224-9B851D71F9C7}">
      <dsp:nvSpPr>
        <dsp:cNvPr id="0" name=""/>
        <dsp:cNvSpPr/>
      </dsp:nvSpPr>
      <dsp:spPr>
        <a:xfrm>
          <a:off x="368129" y="75929"/>
          <a:ext cx="756594" cy="756594"/>
        </a:xfrm>
        <a:prstGeom prst="pie">
          <a:avLst>
            <a:gd name="adj1" fmla="val 20520000"/>
            <a:gd name="adj2" fmla="val 3240000"/>
          </a:avLst>
        </a:prstGeom>
        <a:solidFill>
          <a:schemeClr val="bg1">
            <a:lumMod val="9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 tIns="3810" rIns="3810" bIns="3810" numCol="1" spcCol="1270" anchor="ctr" anchorCtr="0">
          <a:noAutofit/>
        </a:bodyPr>
        <a:lstStyle/>
        <a:p>
          <a:pPr marL="0" lvl="0" indent="0" algn="ctr" defTabSz="133350">
            <a:lnSpc>
              <a:spcPct val="90000"/>
            </a:lnSpc>
            <a:spcBef>
              <a:spcPct val="0"/>
            </a:spcBef>
            <a:spcAft>
              <a:spcPct val="35000"/>
            </a:spcAft>
            <a:buNone/>
          </a:pPr>
          <a:endParaRPr lang="it-IT" sz="300" kern="1200" dirty="0">
            <a:latin typeface="Calibri" panose="020F0502020204030204" pitchFamily="34" charset="0"/>
          </a:endParaRPr>
        </a:p>
      </dsp:txBody>
      <dsp:txXfrm>
        <a:off x="855412" y="421621"/>
        <a:ext cx="225177" cy="180141"/>
      </dsp:txXfrm>
    </dsp:sp>
    <dsp:sp modelId="{8E6C25C8-07AB-4958-93F5-5317FB0E1CEB}">
      <dsp:nvSpPr>
        <dsp:cNvPr id="0" name=""/>
        <dsp:cNvSpPr/>
      </dsp:nvSpPr>
      <dsp:spPr>
        <a:xfrm>
          <a:off x="351016" y="88359"/>
          <a:ext cx="756594" cy="756594"/>
        </a:xfrm>
        <a:prstGeom prst="pie">
          <a:avLst>
            <a:gd name="adj1" fmla="val 3240000"/>
            <a:gd name="adj2" fmla="val 7560000"/>
          </a:avLst>
        </a:prstGeom>
        <a:solidFill>
          <a:schemeClr val="bg1">
            <a:lumMod val="9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 tIns="3810" rIns="3810" bIns="3810" numCol="1" spcCol="1270" anchor="ctr" anchorCtr="0">
          <a:noAutofit/>
        </a:bodyPr>
        <a:lstStyle/>
        <a:p>
          <a:pPr marL="0" lvl="0" indent="0" algn="ctr" defTabSz="133350">
            <a:lnSpc>
              <a:spcPct val="90000"/>
            </a:lnSpc>
            <a:spcBef>
              <a:spcPct val="0"/>
            </a:spcBef>
            <a:spcAft>
              <a:spcPct val="35000"/>
            </a:spcAft>
            <a:buNone/>
          </a:pPr>
          <a:r>
            <a:rPr lang="it-IT" sz="300" kern="1200" dirty="0">
              <a:latin typeface="Calibri" panose="020F0502020204030204" pitchFamily="34" charset="0"/>
            </a:rPr>
            <a:t>annuale</a:t>
          </a:r>
        </a:p>
      </dsp:txBody>
      <dsp:txXfrm>
        <a:off x="621228" y="619777"/>
        <a:ext cx="216169" cy="198155"/>
      </dsp:txXfrm>
    </dsp:sp>
    <dsp:sp modelId="{0FE04B1F-11EA-4F61-AAE4-72ABAF379E2C}">
      <dsp:nvSpPr>
        <dsp:cNvPr id="0" name=""/>
        <dsp:cNvSpPr/>
      </dsp:nvSpPr>
      <dsp:spPr>
        <a:xfrm>
          <a:off x="333902" y="75929"/>
          <a:ext cx="756594" cy="756594"/>
        </a:xfrm>
        <a:prstGeom prst="pie">
          <a:avLst>
            <a:gd name="adj1" fmla="val 7560000"/>
            <a:gd name="adj2" fmla="val 11880000"/>
          </a:avLst>
        </a:prstGeom>
        <a:solidFill>
          <a:schemeClr val="bg1">
            <a:lumMod val="9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 tIns="3810" rIns="3810" bIns="3810" numCol="1" spcCol="1270" anchor="ctr" anchorCtr="0">
          <a:noAutofit/>
        </a:bodyPr>
        <a:lstStyle/>
        <a:p>
          <a:pPr marL="0" lvl="0" indent="0" algn="ctr" defTabSz="133350">
            <a:lnSpc>
              <a:spcPct val="90000"/>
            </a:lnSpc>
            <a:spcBef>
              <a:spcPct val="0"/>
            </a:spcBef>
            <a:spcAft>
              <a:spcPct val="35000"/>
            </a:spcAft>
            <a:buNone/>
          </a:pPr>
          <a:endParaRPr lang="it-IT" sz="300" kern="1200" dirty="0">
            <a:latin typeface="Calibri" panose="020F0502020204030204" pitchFamily="34" charset="0"/>
          </a:endParaRPr>
        </a:p>
      </dsp:txBody>
      <dsp:txXfrm>
        <a:off x="378037" y="421621"/>
        <a:ext cx="225177" cy="180141"/>
      </dsp:txXfrm>
    </dsp:sp>
    <dsp:sp modelId="{B6095AEA-5329-4B71-A30F-37C4296B4CD5}">
      <dsp:nvSpPr>
        <dsp:cNvPr id="0" name=""/>
        <dsp:cNvSpPr/>
      </dsp:nvSpPr>
      <dsp:spPr>
        <a:xfrm>
          <a:off x="340388" y="55753"/>
          <a:ext cx="756594" cy="756594"/>
        </a:xfrm>
        <a:prstGeom prst="pie">
          <a:avLst>
            <a:gd name="adj1" fmla="val 11880000"/>
            <a:gd name="adj2" fmla="val 16200000"/>
          </a:avLst>
        </a:prstGeom>
        <a:solidFill>
          <a:schemeClr val="bg1">
            <a:lumMod val="9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 tIns="3810" rIns="3810" bIns="3810" numCol="1" spcCol="1270" anchor="ctr" anchorCtr="0">
          <a:noAutofit/>
        </a:bodyPr>
        <a:lstStyle/>
        <a:p>
          <a:pPr marL="0" lvl="0" indent="0" algn="ctr" defTabSz="133350">
            <a:lnSpc>
              <a:spcPct val="90000"/>
            </a:lnSpc>
            <a:spcBef>
              <a:spcPct val="0"/>
            </a:spcBef>
            <a:spcAft>
              <a:spcPct val="35000"/>
            </a:spcAft>
            <a:buNone/>
          </a:pPr>
          <a:endParaRPr lang="it-IT" sz="300" kern="1200" dirty="0">
            <a:latin typeface="Calibri" panose="020F0502020204030204" pitchFamily="34" charset="0"/>
          </a:endParaRPr>
        </a:p>
      </dsp:txBody>
      <dsp:txXfrm>
        <a:off x="459101" y="182933"/>
        <a:ext cx="243191" cy="162127"/>
      </dsp:txXfrm>
    </dsp:sp>
    <dsp:sp modelId="{857061D9-7221-41FC-A63F-AD08DBE0DFF7}">
      <dsp:nvSpPr>
        <dsp:cNvPr id="0" name=""/>
        <dsp:cNvSpPr/>
      </dsp:nvSpPr>
      <dsp:spPr>
        <a:xfrm>
          <a:off x="314772" y="8917"/>
          <a:ext cx="850268" cy="850268"/>
        </a:xfrm>
        <a:prstGeom prst="circularArrow">
          <a:avLst>
            <a:gd name="adj1" fmla="val 5085"/>
            <a:gd name="adj2" fmla="val 327528"/>
            <a:gd name="adj3" fmla="val 20192361"/>
            <a:gd name="adj4" fmla="val 16200324"/>
            <a:gd name="adj5" fmla="val 5932"/>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CC53F739-B0C9-4712-9302-88071783D54F}">
      <dsp:nvSpPr>
        <dsp:cNvPr id="0" name=""/>
        <dsp:cNvSpPr/>
      </dsp:nvSpPr>
      <dsp:spPr>
        <a:xfrm>
          <a:off x="321345" y="29086"/>
          <a:ext cx="850268" cy="850268"/>
        </a:xfrm>
        <a:prstGeom prst="circularArrow">
          <a:avLst>
            <a:gd name="adj1" fmla="val 5085"/>
            <a:gd name="adj2" fmla="val 327528"/>
            <a:gd name="adj3" fmla="val 2912753"/>
            <a:gd name="adj4" fmla="val 20519953"/>
            <a:gd name="adj5" fmla="val 5932"/>
          </a:avLst>
        </a:prstGeom>
        <a:solidFill>
          <a:srgbClr val="EAEAEA"/>
        </a:solidFill>
        <a:ln>
          <a:noFill/>
        </a:ln>
        <a:effectLst/>
      </dsp:spPr>
      <dsp:style>
        <a:lnRef idx="0">
          <a:scrgbClr r="0" g="0" b="0"/>
        </a:lnRef>
        <a:fillRef idx="1">
          <a:scrgbClr r="0" g="0" b="0"/>
        </a:fillRef>
        <a:effectRef idx="0">
          <a:scrgbClr r="0" g="0" b="0"/>
        </a:effectRef>
        <a:fontRef idx="minor">
          <a:schemeClr val="lt1"/>
        </a:fontRef>
      </dsp:style>
    </dsp:sp>
    <dsp:sp modelId="{4B8EDDF5-FC0A-4C41-B9E9-3D0D7857813A}">
      <dsp:nvSpPr>
        <dsp:cNvPr id="0" name=""/>
        <dsp:cNvSpPr/>
      </dsp:nvSpPr>
      <dsp:spPr>
        <a:xfrm>
          <a:off x="304179" y="41553"/>
          <a:ext cx="850268" cy="850268"/>
        </a:xfrm>
        <a:prstGeom prst="circularArrow">
          <a:avLst>
            <a:gd name="adj1" fmla="val 5085"/>
            <a:gd name="adj2" fmla="val 327528"/>
            <a:gd name="adj3" fmla="val 7232777"/>
            <a:gd name="adj4" fmla="val 3239695"/>
            <a:gd name="adj5" fmla="val 5932"/>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052EA4B4-30E8-462A-9956-14852DC5868D}">
      <dsp:nvSpPr>
        <dsp:cNvPr id="0" name=""/>
        <dsp:cNvSpPr/>
      </dsp:nvSpPr>
      <dsp:spPr>
        <a:xfrm>
          <a:off x="287013" y="29086"/>
          <a:ext cx="850268" cy="850268"/>
        </a:xfrm>
        <a:prstGeom prst="circularArrow">
          <a:avLst>
            <a:gd name="adj1" fmla="val 5085"/>
            <a:gd name="adj2" fmla="val 327528"/>
            <a:gd name="adj3" fmla="val 11552519"/>
            <a:gd name="adj4" fmla="val 7559718"/>
            <a:gd name="adj5" fmla="val 5932"/>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0E15F032-E8D3-4533-AAF5-C889764C4CA4}">
      <dsp:nvSpPr>
        <dsp:cNvPr id="0" name=""/>
        <dsp:cNvSpPr/>
      </dsp:nvSpPr>
      <dsp:spPr>
        <a:xfrm>
          <a:off x="293586" y="8917"/>
          <a:ext cx="850268" cy="850268"/>
        </a:xfrm>
        <a:prstGeom prst="circularArrow">
          <a:avLst>
            <a:gd name="adj1" fmla="val 5085"/>
            <a:gd name="adj2" fmla="val 327528"/>
            <a:gd name="adj3" fmla="val 15872148"/>
            <a:gd name="adj4" fmla="val 11880111"/>
            <a:gd name="adj5" fmla="val 5932"/>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Tree>
</dsp:drawing>
</file>

<file path=ppt/diagrams/layout1.xml><?xml version="1.0" encoding="utf-8"?>
<dgm:layoutDef xmlns:dgm="http://schemas.openxmlformats.org/drawingml/2006/diagram" xmlns:a="http://schemas.openxmlformats.org/drawingml/2006/main" uniqueId="urn:microsoft.com/office/officeart/2005/8/layout/pyramid2">
  <dgm:title val=""/>
  <dgm:desc val=""/>
  <dgm:catLst>
    <dgm:cat type="pyramid" pri="3000"/>
    <dgm:cat type="list" pri="21000"/>
    <dgm:cat type="convert" pri="17000"/>
  </dgm:catLst>
  <dgm:sampData useDef="1">
    <dgm:dataModel>
      <dgm:ptLst/>
      <dgm:bg/>
      <dgm:whole/>
    </dgm:dataModel>
  </dgm:sampData>
  <dgm:styleData useDef="1">
    <dgm:dataModel>
      <dgm:ptLst/>
      <dgm:bg/>
      <dgm:whole/>
    </dgm:dataModel>
  </dgm:styleData>
  <dgm:clrData useDef="1">
    <dgm:dataModel>
      <dgm:ptLst/>
      <dgm:bg/>
      <dgm:whole/>
    </dgm:dataModel>
  </dgm:clrData>
  <dgm:layoutNode name="compositeShape">
    <dgm:alg type="composite"/>
    <dgm:shape xmlns:r="http://schemas.openxmlformats.org/officeDocument/2006/relationships" r:blip="">
      <dgm:adjLst/>
    </dgm:shape>
    <dgm:presOf/>
    <dgm:varLst>
      <dgm:dir/>
      <dgm:resizeHandles/>
    </dgm:varLst>
    <dgm:choose name="Name0">
      <dgm:if name="Name1" func="var" arg="dir" op="equ" val="norm">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l" for="ch" forName="theList" refType="w" refFor="ch" refForName="pyramid" fact="0.5"/>
          <dgm:constr type="h" for="des" forName="aSpace" refType="h" fact="0.1"/>
        </dgm:constrLst>
      </dgm:if>
      <dgm:else name="Name2">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r" for="ch" forName="theList" refType="w" refFor="ch" refForName="pyramid" fact="0.5"/>
          <dgm:constr type="h" for="des" forName="aSpace" refType="h" fact="0.1"/>
        </dgm:constrLst>
      </dgm:else>
    </dgm:choose>
    <dgm:ruleLst/>
    <dgm:choose name="Name3">
      <dgm:if name="Name4" axis="ch" ptType="node" func="cnt" op="gte" val="1">
        <dgm:layoutNode name="pyramid" styleLbl="node1">
          <dgm:alg type="sp"/>
          <dgm:shape xmlns:r="http://schemas.openxmlformats.org/officeDocument/2006/relationships" type="triangle" r:blip="">
            <dgm:adjLst/>
          </dgm:shape>
          <dgm:presOf/>
          <dgm:constrLst/>
          <dgm:ruleLst/>
        </dgm:layoutNode>
        <dgm:layoutNode name="theList">
          <dgm:alg type="lin">
            <dgm:param type="linDir" val="fromT"/>
          </dgm:alg>
          <dgm:shape xmlns:r="http://schemas.openxmlformats.org/officeDocument/2006/relationships" r:blip="">
            <dgm:adjLst/>
          </dgm:shape>
          <dgm:presOf/>
          <dgm:constrLst>
            <dgm:constr type="w" for="ch" forName="aNode" refType="w"/>
            <dgm:constr type="h" for="ch" forName="aNode" refType="h"/>
            <dgm:constr type="primFontSz" for="ch" ptType="node" op="equ"/>
          </dgm:constrLst>
          <dgm:ruleLst/>
          <dgm:forEach name="aNodeForEach" axis="ch" ptType="node">
            <dgm:layoutNode name="aNode" styleLbl="fgAcc1">
              <dgm:varLst>
                <dgm:bulletEnabled val="1"/>
              </dgm:varLst>
              <dgm:alg type="tx"/>
              <dgm:shape xmlns:r="http://schemas.openxmlformats.org/officeDocument/2006/relationships" type="roundRect" r:blip="">
                <dgm:adjLst/>
              </dgm:shape>
              <dgm:presOf axis="desOrSelf" ptType="node"/>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aSpace">
              <dgm:alg type="sp"/>
              <dgm:shape xmlns:r="http://schemas.openxmlformats.org/officeDocument/2006/relationships" r:blip="">
                <dgm:adjLst/>
              </dgm:shape>
              <dgm:presOf/>
              <dgm:constrLst/>
              <dgm:ruleLst/>
            </dgm:layoutNode>
          </dgm:forEach>
        </dgm:layoutNode>
      </dgm:if>
      <dgm:else name="Name5"/>
    </dgm:choose>
  </dgm:layoutNode>
</dgm:layoutDef>
</file>

<file path=ppt/diagrams/layout2.xml><?xml version="1.0" encoding="utf-8"?>
<dgm:layoutDef xmlns:dgm="http://schemas.openxmlformats.org/drawingml/2006/diagram" xmlns:a="http://schemas.openxmlformats.org/drawingml/2006/main" uniqueId="urn:microsoft.com/office/officeart/2005/8/layout/cycle3">
  <dgm:title val=""/>
  <dgm:desc val=""/>
  <dgm:catLst>
    <dgm:cat type="cycle" pri="5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val="exact"/>
    </dgm:varLst>
    <dgm:choose name="Name1">
      <dgm:if name="Name2" axis="ch" ptType="node" func="cnt" op="equ" val="2">
        <dgm:alg type="composite">
          <dgm:param type="ar" val="0.9"/>
        </dgm:alg>
        <dgm:shape xmlns:r="http://schemas.openxmlformats.org/officeDocument/2006/relationships" r:blip="">
          <dgm:adjLst/>
        </dgm:shape>
        <dgm:presOf/>
        <dgm:constrLst>
          <dgm:constr type="primFontSz" for="ch" ptType="node" op="equ" val="65"/>
          <dgm:constr type="ctrX" for="ch" forName="node1" refType="w" fact="0.5"/>
          <dgm:constr type="t" for="ch" forName="node1"/>
          <dgm:constr type="w" for="ch" forName="node1" refType="w" fact="0.8"/>
          <dgm:constr type="h" for="ch" forName="node1" refType="w" refFor="ch" refForName="node1" fact="0.5"/>
          <dgm:constr type="ctrX" for="ch" forName="sibTrans" refType="w" fact="0.5"/>
          <dgm:constr type="t" for="ch" forName="sibTrans"/>
          <dgm:constr type="w" for="ch" forName="sibTrans" refType="w" fact="0.8"/>
          <dgm:constr type="h" for="ch" forName="sibTrans" refType="w" refFor="ch" refForName="node1" fact="0.5"/>
          <dgm:constr type="userA" for="ch" forName="sibTrans" refType="w" fact="1.07"/>
          <dgm:constr type="ctrX" for="ch" forName="node2" refType="w" fact="0.5"/>
          <dgm:constr type="b" for="ch" forName="node2" refType="h"/>
          <dgm:constr type="w" for="ch" forName="node2" refType="w" fact="0.8"/>
          <dgm:constr type="h" for="ch" forName="node2" refType="w" refFor="ch" refForName="node1" fact="0.5"/>
          <dgm:constr type="l" for="ch" forName="sp1"/>
          <dgm:constr type="t" for="ch" forName="sp1" refType="h" fact="0.5"/>
          <dgm:constr type="w" for="ch" forName="sp1" val="1"/>
          <dgm:constr type="h" for="ch" forName="sp1" val="1"/>
          <dgm:constr type="r" for="ch" forName="sp2" refType="w"/>
          <dgm:constr type="t" for="ch" forName="sp2" refType="h" fact="0.5"/>
          <dgm:constr type="w" for="ch" forName="sp2" val="1"/>
          <dgm:constr type="h" for="ch" forName="sp2" val="1"/>
        </dgm:constrLst>
        <dgm:ruleLst/>
      </dgm:if>
      <dgm:else name="Name3">
        <dgm:alg type="composite"/>
        <dgm:shape xmlns:r="http://schemas.openxmlformats.org/officeDocument/2006/relationships" r:blip="">
          <dgm:adjLst/>
        </dgm:shape>
        <dgm:presOf/>
        <dgm:constrLst>
          <dgm:constr type="primFontSz" for="ch" ptType="node" op="equ" val="65"/>
        </dgm:constrLst>
        <dgm:ruleLst/>
      </dgm:else>
    </dgm:choose>
    <dgm:choose name="Name4">
      <dgm:if name="Name5" axis="ch" ptType="node" func="cnt" op="equ" val="2">
        <dgm:layoutNode name="node1">
          <dgm:varLst>
            <dgm:bulletEnabled val="1"/>
          </dgm:varLst>
          <dgm:alg type="tx"/>
          <dgm:shape xmlns:r="http://schemas.openxmlformats.org/officeDocument/2006/relationships" type="roundRect" r:blip="">
            <dgm:adjLst/>
          </dgm:shape>
          <dgm:presOf axis="ch desOrSelf"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ibTrans" styleLbl="bgShp">
          <dgm:choose name="Name6">
            <dgm:if name="Name7" func="var" arg="dir" op="equ" val="norm">
              <dgm:alg type="conn">
                <dgm:param type="connRout" val="longCurve"/>
                <dgm:param type="begPts" val="midR"/>
                <dgm:param type="endPts" val="midL"/>
                <dgm:param type="dstNode" val="node1"/>
              </dgm:alg>
              <dgm:shape xmlns:r="http://schemas.openxmlformats.org/officeDocument/2006/relationships" type="conn" r:blip="" zOrderOff="-2">
                <dgm:adjLst/>
              </dgm:shape>
              <dgm:presOf axis="ch" ptType="sibTrans"/>
              <dgm:constrLst>
                <dgm:constr type="userA"/>
                <dgm:constr type="diam" refType="userA" fact="-1"/>
                <dgm:constr type="wArH" refType="userA" fact="0.05"/>
                <dgm:constr type="hArH" refType="userA" fact="0.1"/>
                <dgm:constr type="stemThick" refType="userA" fact="0.06"/>
                <dgm:constr type="begPad" refType="connDist" fact="-0.2"/>
                <dgm:constr type="endPad" refType="connDist" fact="0.05"/>
              </dgm:constrLst>
            </dgm:if>
            <dgm:else name="Name8">
              <dgm:alg type="conn">
                <dgm:param type="connRout" val="longCurve"/>
                <dgm:param type="begPts" val="midL"/>
                <dgm:param type="endPts" val="midR"/>
                <dgm:param type="dstNode" val="node1"/>
              </dgm:alg>
              <dgm:shape xmlns:r="http://schemas.openxmlformats.org/officeDocument/2006/relationships" type="conn" r:blip="" zOrderOff="-2">
                <dgm:adjLst/>
              </dgm:shape>
              <dgm:presOf axis="ch" ptType="sibTrans"/>
              <dgm:constrLst>
                <dgm:constr type="userA"/>
                <dgm:constr type="diam" refType="userA"/>
                <dgm:constr type="wArH" refType="userA" fact="0.05"/>
                <dgm:constr type="hArH" refType="userA" fact="0.1"/>
                <dgm:constr type="stemThick" refType="userA" fact="0.06"/>
                <dgm:constr type="begPad" refType="connDist" fact="-0.2"/>
                <dgm:constr type="endPad" refType="connDist" fact="0.05"/>
              </dgm:constrLst>
            </dgm:else>
          </dgm:choose>
          <dgm:ruleLst/>
        </dgm:layoutNode>
        <dgm:layoutNode name="node2">
          <dgm:varLst>
            <dgm:bulletEnabled val="1"/>
          </dgm:varLst>
          <dgm:alg type="tx"/>
          <dgm:shape xmlns:r="http://schemas.openxmlformats.org/officeDocument/2006/relationships" type="roundRect" r:blip="">
            <dgm:adjLst/>
          </dgm:shape>
          <dgm:presOf axis="ch desOrSelf"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p1">
          <dgm:alg type="sp"/>
          <dgm:shape xmlns:r="http://schemas.openxmlformats.org/officeDocument/2006/relationships" r:blip="">
            <dgm:adjLst/>
          </dgm:shape>
          <dgm:presOf/>
          <dgm:constrLst/>
          <dgm:ruleLst/>
        </dgm:layoutNode>
        <dgm:layoutNode name="sp2">
          <dgm:alg type="sp"/>
          <dgm:shape xmlns:r="http://schemas.openxmlformats.org/officeDocument/2006/relationships" r:blip="">
            <dgm:adjLst/>
          </dgm:shape>
          <dgm:presOf/>
          <dgm:constrLst/>
          <dgm:ruleLst/>
        </dgm:layoutNode>
      </dgm:if>
      <dgm:else name="Name9">
        <dgm:layoutNode name="cycle">
          <dgm:choose name="Name10">
            <dgm:if name="Name11" func="var" arg="dir" op="equ" val="norm">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fact="-1"/>
                <dgm:constr type="wArH" for="ch" ptType="sibTrans" refType="diam" op="equ" fact="0.05"/>
                <dgm:constr type="hArH" for="ch" ptType="sibTrans" refType="diam" op="equ" fact="0.1"/>
                <dgm:constr type="stemThick" for="ch" ptType="sibTrans" refType="diam" op="equ" fact="0.065"/>
                <dgm:constr type="primFontSz" for="ch" ptType="node" op="equ"/>
              </dgm:constrLst>
            </dgm:if>
            <dgm:else name="Name12">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dgm:constr type="wArH" for="ch" ptType="sibTrans" refType="diam" op="equ" fact="0.05"/>
                <dgm:constr type="hArH" for="ch" ptType="sibTrans" refType="diam" op="equ" fact="0.1"/>
                <dgm:constr type="stemThick" for="ch" ptType="sibTrans" refType="diam" op="equ" fact="0.065"/>
                <dgm:constr type="primFontSz" for="ch" ptType="node" op="equ"/>
              </dgm:constrLst>
            </dgm:else>
          </dgm:choose>
          <dgm:ruleLst/>
          <dgm:forEach name="nodesFirstNodeForEach" axis="ch" ptType="node" cnt="1">
            <dgm:layoutNode name="nodeFirstNode">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FirstNode" styleLbl="bgShp">
                <dgm:choose name="Name13">
                  <dgm:if name="Name14" func="var" arg="dir" op="equ" val="norm">
                    <dgm:alg type="conn">
                      <dgm:param type="connRout" val="longCurve"/>
                      <dgm:param type="begPts" val="midR"/>
                      <dgm:param type="endPts" val="midL"/>
                      <dgm:param type="dstNode" val="nodeFirstNode"/>
                    </dgm:alg>
                  </dgm:if>
                  <dgm:else name="Name15">
                    <dgm:alg type="conn">
                      <dgm:param type="connRout" val="longCurve"/>
                      <dgm:param type="begPts" val="midL"/>
                      <dgm:param type="endPts" val="midR"/>
                      <dgm:param type="dstNode" val="nodeFirstNode"/>
                    </dgm:alg>
                  </dgm:else>
                </dgm:choose>
                <dgm:shape xmlns:r="http://schemas.openxmlformats.org/officeDocument/2006/relationships" type="conn" r:blip="" zOrderOff="-2">
                  <dgm:adjLst/>
                </dgm:shape>
                <dgm:presOf axis="self"/>
                <dgm:choose name="Name16">
                  <dgm:if name="Name17" axis="par ch" ptType="doc node" func="cnt" op="equ" val="3">
                    <dgm:constrLst>
                      <dgm:constr type="userA"/>
                      <dgm:constr type="diam" refType="userA" fact="1.01"/>
                      <dgm:constr type="begPad" refType="connDist" fact="-0.2"/>
                      <dgm:constr type="endPad" refType="connDist" fact="0.05"/>
                    </dgm:constrLst>
                  </dgm:if>
                  <dgm:if name="Name18" axis="par ch" ptType="doc node" func="cnt" op="equ" val="4">
                    <dgm:constrLst>
                      <dgm:constr type="userA"/>
                      <dgm:constr type="diam" refType="userA" fact="1.26"/>
                      <dgm:constr type="begPad" refType="connDist" fact="-0.2"/>
                      <dgm:constr type="endPad" refType="connDist" fact="0.05"/>
                    </dgm:constrLst>
                  </dgm:if>
                  <dgm:if name="Name19" axis="par ch" ptType="doc node" func="cnt" op="equ" val="5">
                    <dgm:constrLst>
                      <dgm:constr type="userA"/>
                      <dgm:constr type="diam" refType="userA" fact="1.04"/>
                      <dgm:constr type="begPad" refType="connDist" fact="-0.2"/>
                      <dgm:constr type="endPad" refType="connDist" fact="0.05"/>
                    </dgm:constrLst>
                  </dgm:if>
                  <dgm:if name="Name20" axis="par ch" ptType="doc node" func="cnt" op="equ" val="6">
                    <dgm:constrLst>
                      <dgm:constr type="userA"/>
                      <dgm:constr type="diam" refType="userA" fact="1.1"/>
                      <dgm:constr type="begPad" refType="connDist" fact="-0.2"/>
                      <dgm:constr type="endPad" refType="connDist" fact="0.05"/>
                    </dgm:constrLst>
                  </dgm:if>
                  <dgm:else name="Name21">
                    <dgm:constrLst>
                      <dgm:constr type="userA"/>
                      <dgm:constr type="diam" refType="userA" fact="1.04"/>
                      <dgm:constr type="begPad" refType="connDist" fact="-0.2"/>
                      <dgm:constr type="endPad" refType="connDist" fact="0.05"/>
                    </dgm:constrLst>
                  </dgm:else>
                </dgm:choose>
                <dgm:ruleLst/>
              </dgm:layoutNode>
            </dgm:forEach>
          </dgm:forEach>
          <dgm:forEach name="followingNodesForEach" axis="ch" ptType="node" st="2">
            <dgm:layoutNode name="nodeFollowingNodes">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dgm:layoutNode>
      </dgm:else>
    </dgm:choose>
  </dgm:layoutNode>
</dgm:layoutDef>
</file>

<file path=ppt/diagrams/layout3.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cycle8">
  <dgm:title val=""/>
  <dgm:desc val=""/>
  <dgm:catLst>
    <dgm:cat type="cycle" pri="7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 modelId="5"/>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clrData>
  <dgm:layoutNode name="compositeShape">
    <dgm:varLst>
      <dgm:chMax val="7"/>
      <dgm:dir/>
      <dgm:resizeHandles val="exact"/>
    </dgm:varLst>
    <dgm:alg type="composite">
      <dgm:param type="horzAlign" val="ctr"/>
      <dgm:param type="vertAlign" val="mid"/>
      <dgm:param type="ar" val="1"/>
    </dgm:alg>
    <dgm:shape xmlns:r="http://schemas.openxmlformats.org/officeDocument/2006/relationships" r:blip="">
      <dgm:adjLst/>
    </dgm:shape>
    <dgm:presOf/>
    <dgm:choose name="Name0">
      <dgm:if name="Name1" axis="ch" ptType="node" func="cnt" op="equ" val="1">
        <dgm:constrLst>
          <dgm:constr type="l" for="ch" forName="wedge1" refType="w" fact="0.08"/>
          <dgm:constr type="t" for="ch" forName="wedge1" refType="w" fact="0.08"/>
          <dgm:constr type="w" for="ch" forName="wedge1" refType="w" fact="0.84"/>
          <dgm:constr type="h" for="ch" forName="wedge1" refType="h" fact="0.84"/>
          <dgm:constr type="l" for="ch" forName="dummy1a" refType="w" fact="0.5"/>
          <dgm:constr type="t" for="ch" forName="dummy1a" refType="h" fact="0.08"/>
          <dgm:constr type="l" for="ch" forName="dummy1b" refType="w" fact="0.5"/>
          <dgm:constr type="t" for="ch" forName="dummy1b" refType="h" fact="0.08"/>
          <dgm:constr type="l" for="ch" forName="wedge1Tx" refType="w" fact="0.22"/>
          <dgm:constr type="t" for="ch" forName="wedge1Tx" refType="h" fact="0.22"/>
          <dgm:constr type="w" for="ch" forName="wedge1Tx" refType="w" fact="0.56"/>
          <dgm:constr type="h" for="ch" forName="wedge1Tx" refType="h" fact="0.56"/>
          <dgm:constr type="h" for="ch" forName="arrowWedge1single" refType="w" fact="0.08"/>
          <dgm:constr type="diam" for="ch" forName="arrowWedge1single" refType="w" fact="0.84"/>
          <dgm:constr type="l" for="ch" forName="arrowWedge1single" refType="w" fact="0.5"/>
          <dgm:constr type="t" for="ch" forName="arrowWedge1single" refType="w" fact="0.5"/>
          <dgm:constr type="primFontSz" for="ch" ptType="node" op="equ"/>
        </dgm:constrLst>
      </dgm:if>
      <dgm:if name="Name2" axis="ch" ptType="node" func="cnt" op="equ" val="2">
        <dgm:constrLst>
          <dgm:constr type="l" for="ch" forName="wedge1" refType="w" fact="0.1"/>
          <dgm:constr type="t" for="ch" forName="wedge1" refType="w" fact="0.08"/>
          <dgm:constr type="w" for="ch" forName="wedge1" refType="w" fact="0.84"/>
          <dgm:constr type="h" for="ch" forName="wedge1" refType="h" fact="0.84"/>
          <dgm:constr type="l" for="ch" forName="dummy1a" refType="w" fact="0.52"/>
          <dgm:constr type="t" for="ch" forName="dummy1a" refType="h" fact="0.08"/>
          <dgm:constr type="l" for="ch" forName="dummy1b" refType="w" fact="0.52"/>
          <dgm:constr type="t" for="ch" forName="dummy1b" refType="h" fact="0.92"/>
          <dgm:constr type="l" for="ch" forName="wedge1Tx" refType="w" fact="0.559"/>
          <dgm:constr type="t" for="ch" forName="wedge1Tx" refType="h" fact="0.3"/>
          <dgm:constr type="w" for="ch" forName="wedge1Tx" refType="w" fact="0.3"/>
          <dgm:constr type="h" for="ch" forName="wedge1Tx" refType="h" fact="0.4"/>
          <dgm:constr type="l" for="ch" forName="wedge2" refType="w" fact="0.06"/>
          <dgm:constr type="t" for="ch" forName="wedge2" refType="w" fact="0.08"/>
          <dgm:constr type="w" for="ch" forName="wedge2" refType="w" fact="0.84"/>
          <dgm:constr type="h" for="ch" forName="wedge2" refType="h" fact="0.84"/>
          <dgm:constr type="l" for="ch" forName="dummy2a" refType="w" fact="0.48"/>
          <dgm:constr type="t" for="ch" forName="dummy2a" refType="h" fact="0.92"/>
          <dgm:constr type="l" for="ch" forName="dummy2b" refType="w" fact="0.48"/>
          <dgm:constr type="t" for="ch" forName="dummy2b" refType="h" fact="0.08"/>
          <dgm:constr type="r" for="ch" forName="wedge2Tx" refType="w" fact="0.441"/>
          <dgm:constr type="t" for="ch" forName="wedge2Tx" refType="h" fact="0.3"/>
          <dgm:constr type="w" for="ch" forName="wedge2Tx" refType="w" fact="0.3"/>
          <dgm:constr type="h" for="ch" forName="wedge2Tx" refType="h" fact="0.4"/>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primFontSz" for="ch" ptType="node" op="equ"/>
        </dgm:constrLst>
      </dgm:if>
      <dgm:if name="Name3" axis="ch" ptType="node" func="cnt" op="equ" val="3">
        <dgm:constrLst>
          <dgm:constr type="l" for="ch" forName="wedge1" refType="w" fact="0.0973"/>
          <dgm:constr type="t" for="ch" forName="wedge1" refType="w" fact="0.07"/>
          <dgm:constr type="w" for="ch" forName="wedge1" refType="w" fact="0.84"/>
          <dgm:constr type="h" for="ch" forName="wedge1" refType="h" fact="0.84"/>
          <dgm:constr type="l" for="ch" forName="dummy1a" refType="w" fact="0.5173"/>
          <dgm:constr type="t" for="ch" forName="dummy1a" refType="h" fact="0.07"/>
          <dgm:constr type="l" for="ch" forName="dummy1b" refType="w" fact="0.8811"/>
          <dgm:constr type="t" for="ch" forName="dummy1b" refType="h" fact="0.7"/>
          <dgm:constr type="l" for="ch" forName="wedge1Tx" refType="w" fact="0.54"/>
          <dgm:constr type="t" for="ch" forName="wedge1Tx" refType="h" fact="0.248"/>
          <dgm:constr type="w" for="ch" forName="wedge1Tx" refType="w" fact="0.3"/>
          <dgm:constr type="h" for="ch" forName="wedge1Tx" refType="h" fact="0.25"/>
          <dgm:constr type="l" for="ch" forName="wedge2" refType="w" fact="0.08"/>
          <dgm:constr type="t" for="ch" forName="wedge2" refType="w" fact="0.1"/>
          <dgm:constr type="w" for="ch" forName="wedge2" refType="w" fact="0.84"/>
          <dgm:constr type="h" for="ch" forName="wedge2" refType="h" fact="0.84"/>
          <dgm:constr type="l" for="ch" forName="dummy2a" refType="w" fact="0.8637"/>
          <dgm:constr type="t" for="ch" forName="dummy2a" refType="h" fact="0.73"/>
          <dgm:constr type="l" for="ch" forName="dummy2b" refType="w" fact="0.1363"/>
          <dgm:constr type="t" for="ch" forName="dummy2b" refType="h" fact="0.73"/>
          <dgm:constr type="l" for="ch" forName="wedge2Tx" refType="w" fact="0.28"/>
          <dgm:constr type="t" for="ch" forName="wedge2Tx" refType="h" fact="0.645"/>
          <dgm:constr type="w" for="ch" forName="wedge2Tx" refType="w" fact="0.45"/>
          <dgm:constr type="h" for="ch" forName="wedge2Tx" refType="h" fact="0.22"/>
          <dgm:constr type="l" for="ch" forName="wedge3" refType="w" fact="0.0627"/>
          <dgm:constr type="t" for="ch" forName="wedge3" refType="w" fact="0.07"/>
          <dgm:constr type="w" for="ch" forName="wedge3" refType="w" fact="0.84"/>
          <dgm:constr type="h" for="ch" forName="wedge3" refType="h" fact="0.84"/>
          <dgm:constr type="l" for="ch" forName="dummy3a" refType="w" fact="0.1189"/>
          <dgm:constr type="t" for="ch" forName="dummy3a" refType="h" fact="0.7"/>
          <dgm:constr type="l" for="ch" forName="dummy3b" refType="w" fact="0.4827"/>
          <dgm:constr type="t" for="ch" forName="dummy3b" refType="h" fact="0.07"/>
          <dgm:constr type="r" for="ch" forName="wedge3Tx" refType="w" fact="0.46"/>
          <dgm:constr type="t" for="ch" forName="wedge3Tx" refType="h" fact="0.248"/>
          <dgm:constr type="w" for="ch" forName="wedge3Tx" refType="w" fact="0.3"/>
          <dgm:constr type="h" for="ch" forName="wedge3Tx" refType="h" fact="0.25"/>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primFontSz" for="ch" ptType="node" op="equ"/>
        </dgm:constrLst>
      </dgm:if>
      <dgm:if name="Name4" axis="ch" ptType="node" func="cnt" op="equ" val="4">
        <dgm:constrLst>
          <dgm:constr type="l" for="ch" forName="wedge1" refType="w" fact="0.0941"/>
          <dgm:constr type="t" for="ch" forName="wedge1" refType="w" fact="0.0659"/>
          <dgm:constr type="w" for="ch" forName="wedge1" refType="w" fact="0.84"/>
          <dgm:constr type="h" for="ch" forName="wedge1" refType="h" fact="0.84"/>
          <dgm:constr type="l" for="ch" forName="dummy1a" refType="w" fact="0.5141"/>
          <dgm:constr type="t" for="ch" forName="dummy1a" refType="h" fact="0.0659"/>
          <dgm:constr type="l" for="ch" forName="dummy1b" refType="w" fact="0.9341"/>
          <dgm:constr type="t" for="ch" forName="dummy1b" refType="h" fact="0.4859"/>
          <dgm:constr type="l" for="ch" forName="wedge1Tx" refType="w" fact="0.54"/>
          <dgm:constr type="t" for="ch" forName="wedge1Tx" refType="h" fact="0.24"/>
          <dgm:constr type="w" for="ch" forName="wedge1Tx" refType="w" fact="0.31"/>
          <dgm:constr type="h" for="ch" forName="wedge1Tx" refType="h" fact="0.23"/>
          <dgm:constr type="l" for="ch" forName="wedge2" refType="w" fact="0.0941"/>
          <dgm:constr type="t" for="ch" forName="wedge2" refType="w" fact="0.0941"/>
          <dgm:constr type="w" for="ch" forName="wedge2" refType="w" fact="0.84"/>
          <dgm:constr type="h" for="ch" forName="wedge2" refType="h" fact="0.84"/>
          <dgm:constr type="l" for="ch" forName="dummy2a" refType="w" fact="0.9341"/>
          <dgm:constr type="t" for="ch" forName="dummy2a" refType="h" fact="0.5141"/>
          <dgm:constr type="l" for="ch" forName="dummy2b" refType="w" fact="0.5141"/>
          <dgm:constr type="t" for="ch" forName="dummy2b" refType="h" fact="0.9341"/>
          <dgm:constr type="l" for="ch" forName="wedge2Tx" refType="w" fact="0.54"/>
          <dgm:constr type="t" for="ch" forName="wedge2Tx" refType="h" fact="0.53"/>
          <dgm:constr type="w" for="ch" forName="wedge2Tx" refType="w" fact="0.31"/>
          <dgm:constr type="h" for="ch" forName="wedge2Tx" refType="h" fact="0.23"/>
          <dgm:constr type="l" for="ch" forName="wedge3" refType="w" fact="0.0659"/>
          <dgm:constr type="t" for="ch" forName="wedge3" refType="w" fact="0.0941"/>
          <dgm:constr type="w" for="ch" forName="wedge3" refType="w" fact="0.84"/>
          <dgm:constr type="h" for="ch" forName="wedge3" refType="h" fact="0.84"/>
          <dgm:constr type="l" for="ch" forName="dummy3a" refType="w" fact="0.4859"/>
          <dgm:constr type="t" for="ch" forName="dummy3a" refType="h" fact="0.9341"/>
          <dgm:constr type="l" for="ch" forName="dummy3b" refType="w" fact="0.0659"/>
          <dgm:constr type="t" for="ch" forName="dummy3b" refType="h" fact="0.5141"/>
          <dgm:constr type="r" for="ch" forName="wedge3Tx" refType="w" fact="0.46"/>
          <dgm:constr type="t" for="ch" forName="wedge3Tx" refType="h" fact="0.53"/>
          <dgm:constr type="w" for="ch" forName="wedge3Tx" refType="w" fact="0.31"/>
          <dgm:constr type="h" for="ch" forName="wedge3Tx" refType="h" fact="0.23"/>
          <dgm:constr type="l" for="ch" forName="wedge4" refType="w" fact="0.0659"/>
          <dgm:constr type="t" for="ch" forName="wedge4" refType="h" fact="0.0659"/>
          <dgm:constr type="w" for="ch" forName="wedge4" refType="w" fact="0.84"/>
          <dgm:constr type="h" for="ch" forName="wedge4" refType="h" fact="0.84"/>
          <dgm:constr type="l" for="ch" forName="dummy4a" refType="w" fact="0.0659"/>
          <dgm:constr type="t" for="ch" forName="dummy4a" refType="h" fact="0.4859"/>
          <dgm:constr type="l" for="ch" forName="dummy4b" refType="w" fact="0.4859"/>
          <dgm:constr type="t" for="ch" forName="dummy4b" refType="h" fact="0.0659"/>
          <dgm:constr type="r" for="ch" forName="wedge4Tx" refType="w" fact="0.46"/>
          <dgm:constr type="t" for="ch" forName="wedge4Tx" refType="h" fact="0.24"/>
          <dgm:constr type="w" for="ch" forName="wedge4Tx" refType="w" fact="0.31"/>
          <dgm:constr type="h" for="ch" forName="wedge4Tx" refType="h" fact="0.23"/>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primFontSz" for="ch" ptType="node" op="equ"/>
        </dgm:constrLst>
      </dgm:if>
      <dgm:if name="Name5" axis="ch" ptType="node" func="cnt" op="equ" val="5">
        <dgm:constrLst>
          <dgm:constr type="l" for="ch" forName="wedge1" refType="w" fact="0.0918"/>
          <dgm:constr type="t" for="ch" forName="wedge1" refType="w" fact="0.0638"/>
          <dgm:constr type="w" for="ch" forName="wedge1" refType="w" fact="0.84"/>
          <dgm:constr type="h" for="ch" forName="wedge1" refType="h" fact="0.84"/>
          <dgm:constr type="l" for="ch" forName="dummy1a" refType="w" fact="0.5118"/>
          <dgm:constr type="t" for="ch" forName="dummy1a" refType="h" fact="0.0638"/>
          <dgm:constr type="l" for="ch" forName="dummy1b" refType="w" fact="0.9112"/>
          <dgm:constr type="t" for="ch" forName="dummy1b" refType="h" fact="0.354"/>
          <dgm:constr type="l" for="ch" forName="wedge1Tx" refType="w" fact="0.53"/>
          <dgm:constr type="t" for="ch" forName="wedge1Tx" refType="h" fact="0.205"/>
          <dgm:constr type="w" for="ch" forName="wedge1Tx" refType="w" fact="0.27"/>
          <dgm:constr type="h" for="ch" forName="wedge1Tx" refType="h" fact="0.18"/>
          <dgm:constr type="l" for="ch" forName="wedge2" refType="w" fact="0.099"/>
          <dgm:constr type="t" for="ch" forName="wedge2" refType="w" fact="0.0862"/>
          <dgm:constr type="w" for="ch" forName="wedge2" refType="w" fact="0.84"/>
          <dgm:constr type="h" for="ch" forName="wedge2" refType="h" fact="0.84"/>
          <dgm:constr type="l" for="ch" forName="dummy2a" refType="w" fact="0.9185"/>
          <dgm:constr type="t" for="ch" forName="dummy2a" refType="h" fact="0.3764"/>
          <dgm:constr type="l" for="ch" forName="dummy2b" refType="w" fact="0.7659"/>
          <dgm:constr type="t" for="ch" forName="dummy2b" refType="h" fact="0.846"/>
          <dgm:constr type="l" for="ch" forName="wedge2Tx" refType="w" fact="0.64"/>
          <dgm:constr type="t" for="ch" forName="wedge2Tx" refType="h" fact="0.47"/>
          <dgm:constr type="w" for="ch" forName="wedge2Tx" refType="w" fact="0.25"/>
          <dgm:constr type="h" for="ch" forName="wedge2Tx" refType="h" fact="0.2"/>
          <dgm:constr type="l" for="ch" forName="wedge3" refType="w" fact="0.08"/>
          <dgm:constr type="t" for="ch" forName="wedge3" refType="w" fact="0.1"/>
          <dgm:constr type="w" for="ch" forName="wedge3" refType="w" fact="0.84"/>
          <dgm:constr type="h" for="ch" forName="wedge3" refType="h" fact="0.84"/>
          <dgm:constr type="l" for="ch" forName="dummy3a" refType="w" fact="0.7469"/>
          <dgm:constr type="t" for="ch" forName="dummy3a" refType="h" fact="0.8598"/>
          <dgm:constr type="l" for="ch" forName="dummy3b" refType="w" fact="0.2531"/>
          <dgm:constr type="t" for="ch" forName="dummy3b" refType="h" fact="0.8598"/>
          <dgm:constr type="l" for="ch" forName="wedge3Tx" refType="w" fact="0.38"/>
          <dgm:constr type="t" for="ch" forName="wedge3Tx" refType="h" fact="0.69"/>
          <dgm:constr type="w" for="ch" forName="wedge3Tx" refType="w" fact="0.24"/>
          <dgm:constr type="h" for="ch" forName="wedge3Tx" refType="h" fact="0.22"/>
          <dgm:constr type="l" for="ch" forName="wedge4" refType="w" fact="0.061"/>
          <dgm:constr type="t" for="ch" forName="wedge4" refType="h" fact="0.0862"/>
          <dgm:constr type="w" for="ch" forName="wedge4" refType="w" fact="0.84"/>
          <dgm:constr type="h" for="ch" forName="wedge4" refType="h" fact="0.84"/>
          <dgm:constr type="l" for="ch" forName="dummy4a" refType="w" fact="0.2341"/>
          <dgm:constr type="t" for="ch" forName="dummy4a" refType="h" fact="0.846"/>
          <dgm:constr type="l" for="ch" forName="dummy4b" refType="w" fact="0.0815"/>
          <dgm:constr type="t" for="ch" forName="dummy4b" refType="h" fact="0.3764"/>
          <dgm:constr type="r" for="ch" forName="wedge4Tx" refType="w" fact="0.36"/>
          <dgm:constr type="t" for="ch" forName="wedge4Tx" refType="h" fact="0.47"/>
          <dgm:constr type="w" for="ch" forName="wedge4Tx" refType="w" fact="0.25"/>
          <dgm:constr type="h" for="ch" forName="wedge4Tx" refType="h" fact="0.2"/>
          <dgm:constr type="l" for="ch" forName="wedge5" refType="w" fact="0.0682"/>
          <dgm:constr type="t" for="ch" forName="wedge5" refType="h" fact="0.0638"/>
          <dgm:constr type="w" for="ch" forName="wedge5" refType="w" fact="0.84"/>
          <dgm:constr type="h" for="ch" forName="wedge5" refType="h" fact="0.84"/>
          <dgm:constr type="l" for="ch" forName="dummy5a" refType="w" fact="0.0888"/>
          <dgm:constr type="t" for="ch" forName="dummy5a" refType="h" fact="0.354"/>
          <dgm:constr type="l" for="ch" forName="dummy5b" refType="w" fact="0.4882"/>
          <dgm:constr type="t" for="ch" forName="dummy5b" refType="h" fact="0.0638"/>
          <dgm:constr type="r" for="ch" forName="wedge5Tx" refType="w" fact="0.47"/>
          <dgm:constr type="t" for="ch" forName="wedge5Tx" refType="h" fact="0.205"/>
          <dgm:constr type="w" for="ch" forName="wedge5Tx" refType="w" fact="0.27"/>
          <dgm:constr type="h" for="ch" forName="wedge5Tx" refType="h" fact="0.18"/>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primFontSz" for="ch" ptType="node" op="equ"/>
        </dgm:constrLst>
      </dgm:if>
      <dgm:if name="Name6" axis="ch" ptType="node" func="cnt" op="equ" val="6">
        <dgm:constrLst>
          <dgm:constr type="l" for="ch" forName="wedge1" refType="w" fact="0.09"/>
          <dgm:constr type="t" for="ch" forName="wedge1" refType="w" fact="0.0627"/>
          <dgm:constr type="w" for="ch" forName="wedge1" refType="w" fact="0.84"/>
          <dgm:constr type="h" for="ch" forName="wedge1" refType="h" fact="0.84"/>
          <dgm:constr type="l" for="ch" forName="dummy1a" refType="w" fact="0.51"/>
          <dgm:constr type="t" for="ch" forName="dummy1a" refType="h" fact="0.0627"/>
          <dgm:constr type="l" for="ch" forName="dummy1b" refType="w" fact="0.8737"/>
          <dgm:constr type="t" for="ch" forName="dummy1b" refType="h" fact="0.2727"/>
          <dgm:constr type="l" for="ch" forName="wedge1Tx" refType="w" fact="0.53"/>
          <dgm:constr type="t" for="ch" forName="wedge1Tx" refType="h" fact="0.17"/>
          <dgm:constr type="w" for="ch" forName="wedge1Tx" refType="w" fact="0.22"/>
          <dgm:constr type="h" for="ch" forName="wedge1Tx" refType="h" fact="0.17"/>
          <dgm:constr type="l" for="ch" forName="wedge2" refType="w" fact="0.1"/>
          <dgm:constr type="t" for="ch" forName="wedge2" refType="w" fact="0.08"/>
          <dgm:constr type="w" for="ch" forName="wedge2" refType="w" fact="0.84"/>
          <dgm:constr type="h" for="ch" forName="wedge2" refType="h" fact="0.84"/>
          <dgm:constr type="l" for="ch" forName="dummy2a" refType="w" fact="0.8837"/>
          <dgm:constr type="t" for="ch" forName="dummy2a" refType="h" fact="0.29"/>
          <dgm:constr type="l" for="ch" forName="dummy2b" refType="w" fact="0.8837"/>
          <dgm:constr type="t" for="ch" forName="dummy2b" refType="h" fact="0.71"/>
          <dgm:constr type="l" for="ch" forName="wedge2Tx" refType="w" fact="0.67"/>
          <dgm:constr type="t" for="ch" forName="wedge2Tx" refType="h" fact="0.42"/>
          <dgm:constr type="w" for="ch" forName="wedge2Tx" refType="w" fact="0.23"/>
          <dgm:constr type="h" for="ch" forName="wedge2Tx" refType="h" fact="0.165"/>
          <dgm:constr type="l" for="ch" forName="wedge3" refType="w" fact="0.09"/>
          <dgm:constr type="t" for="ch" forName="wedge3" refType="w" fact="0.0973"/>
          <dgm:constr type="w" for="ch" forName="wedge3" refType="w" fact="0.84"/>
          <dgm:constr type="h" for="ch" forName="wedge3" refType="h" fact="0.84"/>
          <dgm:constr type="l" for="ch" forName="dummy3a" refType="w" fact="0.8737"/>
          <dgm:constr type="t" for="ch" forName="dummy3a" refType="h" fact="0.7273"/>
          <dgm:constr type="l" for="ch" forName="dummy3b" refType="w" fact="0.51"/>
          <dgm:constr type="t" for="ch" forName="dummy3b" refType="h" fact="0.9373"/>
          <dgm:constr type="l" for="ch" forName="wedge3Tx" refType="w" fact="0.53"/>
          <dgm:constr type="t" for="ch" forName="wedge3Tx" refType="h" fact="0.665"/>
          <dgm:constr type="w" for="ch" forName="wedge3Tx" refType="w" fact="0.22"/>
          <dgm:constr type="h" for="ch" forName="wedge3Tx" refType="h" fact="0.17"/>
          <dgm:constr type="l" for="ch" forName="wedge4" refType="w" fact="0.07"/>
          <dgm:constr type="t" for="ch" forName="wedge4" refType="h" fact="0.0973"/>
          <dgm:constr type="w" for="ch" forName="wedge4" refType="w" fact="0.84"/>
          <dgm:constr type="h" for="ch" forName="wedge4" refType="h" fact="0.84"/>
          <dgm:constr type="l" for="ch" forName="dummy4a" refType="w" fact="0.49"/>
          <dgm:constr type="t" for="ch" forName="dummy4a" refType="h" fact="0.9373"/>
          <dgm:constr type="l" for="ch" forName="dummy4b" refType="w" fact="0.1263"/>
          <dgm:constr type="t" for="ch" forName="dummy4b" refType="h" fact="0.7273"/>
          <dgm:constr type="r" for="ch" forName="wedge4Tx" refType="w" fact="0.47"/>
          <dgm:constr type="t" for="ch" forName="wedge4Tx" refType="h" fact="0.665"/>
          <dgm:constr type="w" for="ch" forName="wedge4Tx" refType="w" fact="0.22"/>
          <dgm:constr type="h" for="ch" forName="wedge4Tx" refType="h" fact="0.17"/>
          <dgm:constr type="l" for="ch" forName="wedge5" refType="w" fact="0.06"/>
          <dgm:constr type="t" for="ch" forName="wedge5" refType="h" fact="0.08"/>
          <dgm:constr type="w" for="ch" forName="wedge5" refType="w" fact="0.84"/>
          <dgm:constr type="h" for="ch" forName="wedge5" refType="h" fact="0.84"/>
          <dgm:constr type="l" for="ch" forName="dummy5a" refType="w" fact="0.1163"/>
          <dgm:constr type="t" for="ch" forName="dummy5a" refType="h" fact="0.71"/>
          <dgm:constr type="l" for="ch" forName="dummy5b" refType="w" fact="0.1163"/>
          <dgm:constr type="t" for="ch" forName="dummy5b" refType="h" fact="0.29"/>
          <dgm:constr type="r" for="ch" forName="wedge5Tx" refType="w" fact="0.33"/>
          <dgm:constr type="t" for="ch" forName="wedge5Tx" refType="h" fact="0.42"/>
          <dgm:constr type="w" for="ch" forName="wedge5Tx" refType="w" fact="0.23"/>
          <dgm:constr type="h" for="ch" forName="wedge5Tx" refType="h" fact="0.165"/>
          <dgm:constr type="l" for="ch" forName="wedge6" refType="w" fact="0.07"/>
          <dgm:constr type="t" for="ch" forName="wedge6" refType="h" fact="0.0627"/>
          <dgm:constr type="w" for="ch" forName="wedge6" refType="w" fact="0.84"/>
          <dgm:constr type="h" for="ch" forName="wedge6" refType="h" fact="0.84"/>
          <dgm:constr type="l" for="ch" forName="dummy6a" refType="w" fact="0.1263"/>
          <dgm:constr type="t" for="ch" forName="dummy6a" refType="h" fact="0.2727"/>
          <dgm:constr type="l" for="ch" forName="dummy6b" refType="w" fact="0.49"/>
          <dgm:constr type="t" for="ch" forName="dummy6b" refType="h" fact="0.0627"/>
          <dgm:constr type="r" for="ch" forName="wedge6Tx" refType="w" fact="0.47"/>
          <dgm:constr type="t" for="ch" forName="wedge6Tx" refType="h" fact="0.17"/>
          <dgm:constr type="w" for="ch" forName="wedge6Tx" refType="w" fact="0.22"/>
          <dgm:constr type="h" for="ch" forName="wedge6Tx" refType="h" fact="0.17"/>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h" for="ch" forName="arrowWedge6" refType="w" fact="0.08"/>
          <dgm:constr type="diam" for="ch" forName="arrowWedge6" refType="w" fact="0.84"/>
          <dgm:constr type="l" for="ch" forName="arrowWedge6" refType="w" fact="0.5"/>
          <dgm:constr type="t" for="ch" forName="arrowWedge6" refType="w" fact="0.5"/>
          <dgm:constr type="primFontSz" for="ch" ptType="node" op="equ"/>
        </dgm:constrLst>
      </dgm:if>
      <dgm:else name="Name7">
        <dgm:constrLst>
          <dgm:constr type="l" for="ch" forName="wedge1" refType="w" fact="0.0887"/>
          <dgm:constr type="t" for="ch" forName="wedge1" refType="w" fact="0.062"/>
          <dgm:constr type="w" for="ch" forName="wedge1" refType="w" fact="0.84"/>
          <dgm:constr type="h" for="ch" forName="wedge1" refType="h" fact="0.84"/>
          <dgm:constr type="l" for="ch" forName="dummy1a" refType="w" fact="0.5087"/>
          <dgm:constr type="t" for="ch" forName="dummy1a" refType="h" fact="0.062"/>
          <dgm:constr type="l" for="ch" forName="dummy1b" refType="w" fact="0.837"/>
          <dgm:constr type="t" for="ch" forName="dummy1b" refType="h" fact="0.2201"/>
          <dgm:constr type="l" for="ch" forName="wedge1Tx" refType="w" fact="0.53"/>
          <dgm:constr type="t" for="ch" forName="wedge1Tx" refType="h" fact="0.14"/>
          <dgm:constr type="w" for="ch" forName="wedge1Tx" refType="w" fact="0.2"/>
          <dgm:constr type="h" for="ch" forName="wedge1Tx" refType="h" fact="0.16"/>
          <dgm:constr type="l" for="ch" forName="wedge2" refType="w" fact="0.0995"/>
          <dgm:constr type="t" for="ch" forName="wedge2" refType="w" fact="0.0755"/>
          <dgm:constr type="w" for="ch" forName="wedge2" refType="w" fact="0.84"/>
          <dgm:constr type="h" for="ch" forName="wedge2" refType="h" fact="0.84"/>
          <dgm:constr type="l" for="ch" forName="dummy2a" refType="w" fact="0.8479"/>
          <dgm:constr type="t" for="ch" forName="dummy2a" refType="h" fact="0.2337"/>
          <dgm:constr type="l" for="ch" forName="dummy2b" refType="w" fact="0.929"/>
          <dgm:constr type="t" for="ch" forName="dummy2b" refType="h" fact="0.589"/>
          <dgm:constr type="l" for="ch" forName="wedge2Tx" refType="w" fact="0.67"/>
          <dgm:constr type="t" for="ch" forName="wedge2Tx" refType="h" fact="0.38"/>
          <dgm:constr type="w" for="ch" forName="wedge2Tx" refType="w" fact="0.23"/>
          <dgm:constr type="h" for="ch" forName="wedge2Tx" refType="h" fact="0.14"/>
          <dgm:constr type="l" for="ch" forName="wedge3" refType="w" fact="0.0956"/>
          <dgm:constr type="t" for="ch" forName="wedge3" refType="w" fact="0.0925"/>
          <dgm:constr type="w" for="ch" forName="wedge3" refType="w" fact="0.84"/>
          <dgm:constr type="h" for="ch" forName="wedge3" refType="h" fact="0.84"/>
          <dgm:constr type="l" for="ch" forName="dummy3a" refType="w" fact="0.9251"/>
          <dgm:constr type="t" for="ch" forName="dummy3a" refType="h" fact="0.6059"/>
          <dgm:constr type="l" for="ch" forName="dummy3b" refType="w" fact="0.6979"/>
          <dgm:constr type="t" for="ch" forName="dummy3b" refType="h" fact="0.8909"/>
          <dgm:constr type="l" for="ch" forName="wedge3Tx" refType="w" fact="0.635"/>
          <dgm:constr type="t" for="ch" forName="wedge3Tx" refType="h" fact="0.59"/>
          <dgm:constr type="w" for="ch" forName="wedge3Tx" refType="w" fact="0.2"/>
          <dgm:constr type="h" for="ch" forName="wedge3Tx" refType="h" fact="0.155"/>
          <dgm:constr type="l" for="ch" forName="wedge4" refType="w" fact="0.08"/>
          <dgm:constr type="t" for="ch" forName="wedge4" refType="h" fact="0.1"/>
          <dgm:constr type="w" for="ch" forName="wedge4" refType="w" fact="0.84"/>
          <dgm:constr type="h" for="ch" forName="wedge4" refType="h" fact="0.84"/>
          <dgm:constr type="l" for="ch" forName="dummy4a" refType="w" fact="0.6822"/>
          <dgm:constr type="t" for="ch" forName="dummy4a" refType="h" fact="0.8984"/>
          <dgm:constr type="l" for="ch" forName="dummy4b" refType="w" fact="0.3178"/>
          <dgm:constr type="t" for="ch" forName="dummy4b" refType="h" fact="0.8984"/>
          <dgm:constr type="l" for="ch" forName="wedge4Tx" refType="w" fact="0.4025"/>
          <dgm:constr type="t" for="ch" forName="wedge4Tx" refType="h" fact="0.76"/>
          <dgm:constr type="w" for="ch" forName="wedge4Tx" refType="w" fact="0.195"/>
          <dgm:constr type="h" for="ch" forName="wedge4Tx" refType="h" fact="0.14"/>
          <dgm:constr type="l" for="ch" forName="wedge5" refType="w" fact="0.0644"/>
          <dgm:constr type="t" for="ch" forName="wedge5" refType="h" fact="0.0925"/>
          <dgm:constr type="w" for="ch" forName="wedge5" refType="w" fact="0.84"/>
          <dgm:constr type="h" for="ch" forName="wedge5" refType="h" fact="0.84"/>
          <dgm:constr type="l" for="ch" forName="dummy5a" refType="w" fact="0.3021"/>
          <dgm:constr type="t" for="ch" forName="dummy5a" refType="h" fact="0.8909"/>
          <dgm:constr type="l" for="ch" forName="dummy5b" refType="w" fact="0.0749"/>
          <dgm:constr type="t" for="ch" forName="dummy5b" refType="h" fact="0.6059"/>
          <dgm:constr type="r" for="ch" forName="wedge5Tx" refType="w" fact="0.365"/>
          <dgm:constr type="t" for="ch" forName="wedge5Tx" refType="h" fact="0.59"/>
          <dgm:constr type="w" for="ch" forName="wedge5Tx" refType="w" fact="0.2"/>
          <dgm:constr type="h" for="ch" forName="wedge5Tx" refType="h" fact="0.155"/>
          <dgm:constr type="l" for="ch" forName="wedge6" refType="w" fact="0.0605"/>
          <dgm:constr type="t" for="ch" forName="wedge6" refType="h" fact="0.0755"/>
          <dgm:constr type="w" for="ch" forName="wedge6" refType="w" fact="0.84"/>
          <dgm:constr type="h" for="ch" forName="wedge6" refType="h" fact="0.84"/>
          <dgm:constr type="l" for="ch" forName="dummy6a" refType="w" fact="0.071"/>
          <dgm:constr type="t" for="ch" forName="dummy6a" refType="h" fact="0.589"/>
          <dgm:constr type="l" for="ch" forName="dummy6b" refType="w" fact="0.1521"/>
          <dgm:constr type="t" for="ch" forName="dummy6b" refType="h" fact="0.2337"/>
          <dgm:constr type="r" for="ch" forName="wedge6Tx" refType="w" fact="0.33"/>
          <dgm:constr type="t" for="ch" forName="wedge6Tx" refType="h" fact="0.38"/>
          <dgm:constr type="w" for="ch" forName="wedge6Tx" refType="w" fact="0.23"/>
          <dgm:constr type="h" for="ch" forName="wedge6Tx" refType="h" fact="0.14"/>
          <dgm:constr type="l" for="ch" forName="wedge7" refType="w" fact="0.0713"/>
          <dgm:constr type="t" for="ch" forName="wedge7" refType="h" fact="0.062"/>
          <dgm:constr type="w" for="ch" forName="wedge7" refType="w" fact="0.84"/>
          <dgm:constr type="h" for="ch" forName="wedge7" refType="h" fact="0.84"/>
          <dgm:constr type="l" for="ch" forName="dummy7a" refType="w" fact="0.163"/>
          <dgm:constr type="t" for="ch" forName="dummy7a" refType="h" fact="0.2201"/>
          <dgm:constr type="l" for="ch" forName="dummy7b" refType="w" fact="0.4913"/>
          <dgm:constr type="t" for="ch" forName="dummy7b" refType="h" fact="0.062"/>
          <dgm:constr type="r" for="ch" forName="wedge7Tx" refType="w" fact="0.47"/>
          <dgm:constr type="t" for="ch" forName="wedge7Tx" refType="h" fact="0.14"/>
          <dgm:constr type="w" for="ch" forName="wedge7Tx" refType="w" fact="0.2"/>
          <dgm:constr type="h" for="ch" forName="wedge7Tx" refType="h" fact="0.16"/>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h" for="ch" forName="arrowWedge6" refType="w" fact="0.08"/>
          <dgm:constr type="diam" for="ch" forName="arrowWedge6" refType="w" fact="0.84"/>
          <dgm:constr type="l" for="ch" forName="arrowWedge6" refType="w" fact="0.5"/>
          <dgm:constr type="t" for="ch" forName="arrowWedge6" refType="w" fact="0.5"/>
          <dgm:constr type="h" for="ch" forName="arrowWedge7" refType="w" fact="0.08"/>
          <dgm:constr type="diam" for="ch" forName="arrowWedge7" refType="w" fact="0.84"/>
          <dgm:constr type="l" for="ch" forName="arrowWedge7" refType="w" fact="0.5"/>
          <dgm:constr type="t" for="ch" forName="arrowWedge7" refType="w" fact="0.5"/>
          <dgm:constr type="primFontSz" for="ch" ptType="node" op="equ"/>
        </dgm:constrLst>
      </dgm:else>
    </dgm:choose>
    <dgm:ruleLst/>
    <dgm:choose name="Name8">
      <dgm:if name="Name9" axis="ch" ptType="node" func="cnt" op="gte" val="1">
        <dgm:layoutNode name="wedge1">
          <dgm:alg type="sp"/>
          <dgm:choose name="Name10">
            <dgm:if name="Name11" axis="ch" ptType="node" func="cnt" op="equ" val="1">
              <dgm:shape xmlns:r="http://schemas.openxmlformats.org/officeDocument/2006/relationships" type="ellipse" r:blip="">
                <dgm:adjLst/>
              </dgm:shape>
            </dgm:if>
            <dgm:if name="Name12" axis="ch" ptType="node" func="cnt" op="equ" val="2">
              <dgm:shape xmlns:r="http://schemas.openxmlformats.org/officeDocument/2006/relationships" type="pie" r:blip="">
                <dgm:adjLst>
                  <dgm:adj idx="1" val="270"/>
                  <dgm:adj idx="2" val="90"/>
                </dgm:adjLst>
              </dgm:shape>
            </dgm:if>
            <dgm:if name="Name13" axis="ch" ptType="node" func="cnt" op="equ" val="3">
              <dgm:shape xmlns:r="http://schemas.openxmlformats.org/officeDocument/2006/relationships" type="pie" r:blip="">
                <dgm:adjLst>
                  <dgm:adj idx="1" val="270"/>
                  <dgm:adj idx="2" val="30"/>
                </dgm:adjLst>
              </dgm:shape>
            </dgm:if>
            <dgm:if name="Name14" axis="ch" ptType="node" func="cnt" op="equ" val="4">
              <dgm:shape xmlns:r="http://schemas.openxmlformats.org/officeDocument/2006/relationships" type="pie" r:blip="">
                <dgm:adjLst>
                  <dgm:adj idx="1" val="270"/>
                  <dgm:adj idx="2" val="0"/>
                </dgm:adjLst>
              </dgm:shape>
            </dgm:if>
            <dgm:if name="Name15" axis="ch" ptType="node" func="cnt" op="equ" val="5">
              <dgm:shape xmlns:r="http://schemas.openxmlformats.org/officeDocument/2006/relationships" type="pie" r:blip="">
                <dgm:adjLst>
                  <dgm:adj idx="1" val="270"/>
                  <dgm:adj idx="2" val="342"/>
                </dgm:adjLst>
              </dgm:shape>
            </dgm:if>
            <dgm:if name="Name16" axis="ch" ptType="node" func="cnt" op="equ" val="6">
              <dgm:shape xmlns:r="http://schemas.openxmlformats.org/officeDocument/2006/relationships" type="pie" r:blip="">
                <dgm:adjLst>
                  <dgm:adj idx="1" val="270"/>
                  <dgm:adj idx="2" val="330"/>
                </dgm:adjLst>
              </dgm:shape>
            </dgm:if>
            <dgm:else name="Name17">
              <dgm:shape xmlns:r="http://schemas.openxmlformats.org/officeDocument/2006/relationships" type="pie" r:blip="">
                <dgm:adjLst>
                  <dgm:adj idx="1" val="270"/>
                  <dgm:adj idx="2" val="321.4286"/>
                </dgm:adjLst>
              </dgm:shape>
            </dgm:else>
          </dgm:choose>
          <dgm:choose name="Name18">
            <dgm:if name="Name19" func="var" arg="dir" op="equ" val="norm">
              <dgm:presOf axis="ch desOrSelf" ptType="node node" st="1 1" cnt="1 0"/>
            </dgm:if>
            <dgm:else name="Name20">
              <dgm:choose name="Name21">
                <dgm:if name="Name22" axis="ch" ptType="node" func="cnt" op="equ" val="1">
                  <dgm:presOf axis="ch desOrSelf" ptType="node node" st="1 1" cnt="1 0"/>
                </dgm:if>
                <dgm:if name="Name23" axis="ch" ptType="node" func="cnt" op="equ" val="2">
                  <dgm:presOf axis="ch desOrSelf" ptType="node node" st="2 1" cnt="1 0"/>
                </dgm:if>
                <dgm:if name="Name24" axis="ch" ptType="node" func="cnt" op="equ" val="3">
                  <dgm:presOf axis="ch desOrSelf" ptType="node node" st="3 1" cnt="1 0"/>
                </dgm:if>
                <dgm:if name="Name25" axis="ch" ptType="node" func="cnt" op="equ" val="4">
                  <dgm:presOf axis="ch desOrSelf" ptType="node node" st="4 1" cnt="1 0"/>
                </dgm:if>
                <dgm:if name="Name26" axis="ch" ptType="node" func="cnt" op="equ" val="5">
                  <dgm:presOf axis="ch desOrSelf" ptType="node node" st="5 1" cnt="1 0"/>
                </dgm:if>
                <dgm:if name="Name27" axis="ch" ptType="node" func="cnt" op="equ" val="6">
                  <dgm:presOf axis="ch desOrSelf" ptType="node node" st="6 1" cnt="1 0"/>
                </dgm:if>
                <dgm:else name="Name28">
                  <dgm:presOf axis="ch desOrSelf" ptType="node node" st="7 1" cnt="1 0"/>
                </dgm:else>
              </dgm:choose>
            </dgm:else>
          </dgm:choose>
          <dgm:constrLst/>
          <dgm:ruleLst/>
        </dgm:layoutNode>
        <dgm:layoutNode name="dummy1a" moveWith="wedge1">
          <dgm:alg type="sp"/>
          <dgm:shape xmlns:r="http://schemas.openxmlformats.org/officeDocument/2006/relationships" r:blip="">
            <dgm:adjLst/>
          </dgm:shape>
          <dgm:presOf/>
          <dgm:constrLst>
            <dgm:constr type="w" val="1"/>
            <dgm:constr type="h" val="1"/>
          </dgm:constrLst>
          <dgm:ruleLst/>
        </dgm:layoutNode>
        <dgm:layoutNode name="dummy1b" moveWith="wedge1">
          <dgm:alg type="sp"/>
          <dgm:shape xmlns:r="http://schemas.openxmlformats.org/officeDocument/2006/relationships" r:blip="">
            <dgm:adjLst/>
          </dgm:shape>
          <dgm:presOf/>
          <dgm:constrLst>
            <dgm:constr type="w" val="1"/>
            <dgm:constr type="h" val="1"/>
          </dgm:constrLst>
          <dgm:ruleLst/>
        </dgm:layoutNode>
        <dgm:layoutNode name="wedge1Tx" moveWith="wedge1">
          <dgm:varLst>
            <dgm:chMax val="0"/>
            <dgm:chPref val="0"/>
            <dgm:bulletEnabled val="1"/>
          </dgm:varLst>
          <dgm:alg type="tx"/>
          <dgm:shape xmlns:r="http://schemas.openxmlformats.org/officeDocument/2006/relationships" type="rect" r:blip="" hideGeom="1">
            <dgm:adjLst/>
          </dgm:shape>
          <dgm:choose name="Name29">
            <dgm:if name="Name30" func="var" arg="dir" op="equ" val="norm">
              <dgm:presOf axis="ch desOrSelf" ptType="node node" st="1 1" cnt="1 0"/>
            </dgm:if>
            <dgm:else name="Name31">
              <dgm:choose name="Name32">
                <dgm:if name="Name33" axis="ch" ptType="node" func="cnt" op="equ" val="1">
                  <dgm:presOf axis="ch desOrSelf" ptType="node node" st="1 1" cnt="1 0"/>
                </dgm:if>
                <dgm:if name="Name34" axis="ch" ptType="node" func="cnt" op="equ" val="2">
                  <dgm:presOf axis="ch desOrSelf" ptType="node node" st="2 1" cnt="1 0"/>
                </dgm:if>
                <dgm:if name="Name35" axis="ch" ptType="node" func="cnt" op="equ" val="3">
                  <dgm:presOf axis="ch desOrSelf" ptType="node node" st="3 1" cnt="1 0"/>
                </dgm:if>
                <dgm:if name="Name36" axis="ch" ptType="node" func="cnt" op="equ" val="4">
                  <dgm:presOf axis="ch desOrSelf" ptType="node node" st="4 1" cnt="1 0"/>
                </dgm:if>
                <dgm:if name="Name37" axis="ch" ptType="node" func="cnt" op="equ" val="5">
                  <dgm:presOf axis="ch desOrSelf" ptType="node node" st="5 1" cnt="1 0"/>
                </dgm:if>
                <dgm:if name="Name38" axis="ch" ptType="node" func="cnt" op="equ" val="6">
                  <dgm:presOf axis="ch desOrSelf" ptType="node node" st="6 1" cnt="1 0"/>
                </dgm:if>
                <dgm:else name="Name39">
                  <dgm:presOf axis="ch desOrSelf" ptType="node node" st="7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40"/>
    </dgm:choose>
    <dgm:choose name="Name41">
      <dgm:if name="Name42" axis="ch" ptType="node" func="cnt" op="gte" val="2">
        <dgm:layoutNode name="wedge2">
          <dgm:alg type="sp"/>
          <dgm:choose name="Name43">
            <dgm:if name="Name44" axis="ch" ptType="node" func="cnt" op="equ" val="2">
              <dgm:shape xmlns:r="http://schemas.openxmlformats.org/officeDocument/2006/relationships" type="pie" r:blip="">
                <dgm:adjLst>
                  <dgm:adj idx="1" val="90"/>
                  <dgm:adj idx="2" val="270"/>
                </dgm:adjLst>
              </dgm:shape>
            </dgm:if>
            <dgm:if name="Name45" axis="ch" ptType="node" func="cnt" op="equ" val="3">
              <dgm:shape xmlns:r="http://schemas.openxmlformats.org/officeDocument/2006/relationships" type="pie" r:blip="">
                <dgm:adjLst>
                  <dgm:adj idx="1" val="30"/>
                  <dgm:adj idx="2" val="150"/>
                </dgm:adjLst>
              </dgm:shape>
            </dgm:if>
            <dgm:if name="Name46" axis="ch" ptType="node" func="cnt" op="equ" val="4">
              <dgm:shape xmlns:r="http://schemas.openxmlformats.org/officeDocument/2006/relationships" type="pie" r:blip="">
                <dgm:adjLst>
                  <dgm:adj idx="1" val="0"/>
                  <dgm:adj idx="2" val="90"/>
                </dgm:adjLst>
              </dgm:shape>
            </dgm:if>
            <dgm:if name="Name47" axis="ch" ptType="node" func="cnt" op="equ" val="5">
              <dgm:shape xmlns:r="http://schemas.openxmlformats.org/officeDocument/2006/relationships" type="pie" r:blip="">
                <dgm:adjLst>
                  <dgm:adj idx="1" val="342"/>
                  <dgm:adj idx="2" val="54"/>
                </dgm:adjLst>
              </dgm:shape>
            </dgm:if>
            <dgm:if name="Name48" axis="ch" ptType="node" func="cnt" op="equ" val="6">
              <dgm:shape xmlns:r="http://schemas.openxmlformats.org/officeDocument/2006/relationships" type="pie" r:blip="">
                <dgm:adjLst>
                  <dgm:adj idx="1" val="330"/>
                  <dgm:adj idx="2" val="30"/>
                </dgm:adjLst>
              </dgm:shape>
            </dgm:if>
            <dgm:else name="Name49">
              <dgm:shape xmlns:r="http://schemas.openxmlformats.org/officeDocument/2006/relationships" type="pie" r:blip="">
                <dgm:adjLst>
                  <dgm:adj idx="1" val="321.4286"/>
                  <dgm:adj idx="2" val="12.85714"/>
                </dgm:adjLst>
              </dgm:shape>
            </dgm:else>
          </dgm:choose>
          <dgm:choose name="Name50">
            <dgm:if name="Name51" func="var" arg="dir" op="equ" val="norm">
              <dgm:presOf axis="ch desOrSelf" ptType="node node" st="2 1" cnt="1 0"/>
            </dgm:if>
            <dgm:else name="Name52">
              <dgm:choose name="Name53">
                <dgm:if name="Name54" axis="ch" ptType="node" func="cnt" op="equ" val="2">
                  <dgm:presOf axis="ch desOrSelf" ptType="node node" st="1 1" cnt="1 0"/>
                </dgm:if>
                <dgm:if name="Name55" axis="ch" ptType="node" func="cnt" op="equ" val="3">
                  <dgm:presOf axis="ch desOrSelf" ptType="node node" st="2 1" cnt="1 0"/>
                </dgm:if>
                <dgm:if name="Name56" axis="ch" ptType="node" func="cnt" op="equ" val="4">
                  <dgm:presOf axis="ch desOrSelf" ptType="node node" st="3 1" cnt="1 0"/>
                </dgm:if>
                <dgm:if name="Name57" axis="ch" ptType="node" func="cnt" op="equ" val="5">
                  <dgm:presOf axis="ch desOrSelf" ptType="node node" st="4 1" cnt="1 0"/>
                </dgm:if>
                <dgm:if name="Name58" axis="ch" ptType="node" func="cnt" op="equ" val="6">
                  <dgm:presOf axis="ch desOrSelf" ptType="node node" st="5 1" cnt="1 0"/>
                </dgm:if>
                <dgm:else name="Name59">
                  <dgm:presOf axis="ch desOrSelf" ptType="node node" st="6 1" cnt="1 0"/>
                </dgm:else>
              </dgm:choose>
            </dgm:else>
          </dgm:choose>
          <dgm:constrLst/>
          <dgm:ruleLst/>
        </dgm:layoutNode>
        <dgm:layoutNode name="dummy2a" moveWith="wedge2">
          <dgm:alg type="sp"/>
          <dgm:shape xmlns:r="http://schemas.openxmlformats.org/officeDocument/2006/relationships" r:blip="">
            <dgm:adjLst/>
          </dgm:shape>
          <dgm:presOf/>
          <dgm:constrLst>
            <dgm:constr type="w" val="1"/>
            <dgm:constr type="h" val="1"/>
          </dgm:constrLst>
          <dgm:ruleLst/>
        </dgm:layoutNode>
        <dgm:layoutNode name="dummy2b" moveWith="wedge2">
          <dgm:alg type="sp"/>
          <dgm:shape xmlns:r="http://schemas.openxmlformats.org/officeDocument/2006/relationships" r:blip="">
            <dgm:adjLst/>
          </dgm:shape>
          <dgm:presOf/>
          <dgm:constrLst>
            <dgm:constr type="w" val="1"/>
            <dgm:constr type="h" val="1"/>
          </dgm:constrLst>
          <dgm:ruleLst/>
        </dgm:layoutNode>
        <dgm:layoutNode name="wedge2Tx" moveWith="wedge2">
          <dgm:varLst>
            <dgm:chMax val="0"/>
            <dgm:chPref val="0"/>
            <dgm:bulletEnabled val="1"/>
          </dgm:varLst>
          <dgm:alg type="tx"/>
          <dgm:shape xmlns:r="http://schemas.openxmlformats.org/officeDocument/2006/relationships" type="rect" r:blip="" hideGeom="1">
            <dgm:adjLst/>
          </dgm:shape>
          <dgm:choose name="Name60">
            <dgm:if name="Name61" func="var" arg="dir" op="equ" val="norm">
              <dgm:presOf axis="ch desOrSelf" ptType="node node" st="2 1" cnt="1 0"/>
            </dgm:if>
            <dgm:else name="Name62">
              <dgm:choose name="Name63">
                <dgm:if name="Name64" axis="ch" ptType="node" func="cnt" op="equ" val="2">
                  <dgm:presOf axis="ch desOrSelf" ptType="node node" st="1 1" cnt="1 0"/>
                </dgm:if>
                <dgm:if name="Name65" axis="ch" ptType="node" func="cnt" op="equ" val="3">
                  <dgm:presOf axis="ch desOrSelf" ptType="node node" st="2 1" cnt="1 0"/>
                </dgm:if>
                <dgm:if name="Name66" axis="ch" ptType="node" func="cnt" op="equ" val="4">
                  <dgm:presOf axis="ch desOrSelf" ptType="node node" st="3 1" cnt="1 0"/>
                </dgm:if>
                <dgm:if name="Name67" axis="ch" ptType="node" func="cnt" op="equ" val="5">
                  <dgm:presOf axis="ch desOrSelf" ptType="node node" st="4 1" cnt="1 0"/>
                </dgm:if>
                <dgm:if name="Name68" axis="ch" ptType="node" func="cnt" op="equ" val="6">
                  <dgm:presOf axis="ch desOrSelf" ptType="node node" st="5 1" cnt="1 0"/>
                </dgm:if>
                <dgm:else name="Name69">
                  <dgm:presOf axis="ch desOrSelf" ptType="node node" st="6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70"/>
    </dgm:choose>
    <dgm:choose name="Name71">
      <dgm:if name="Name72" axis="ch" ptType="node" func="cnt" op="gte" val="3">
        <dgm:layoutNode name="wedge3">
          <dgm:alg type="sp"/>
          <dgm:choose name="Name73">
            <dgm:if name="Name74" axis="ch" ptType="node" func="cnt" op="equ" val="3">
              <dgm:shape xmlns:r="http://schemas.openxmlformats.org/officeDocument/2006/relationships" type="pie" r:blip="">
                <dgm:adjLst>
                  <dgm:adj idx="1" val="150"/>
                  <dgm:adj idx="2" val="270"/>
                </dgm:adjLst>
              </dgm:shape>
            </dgm:if>
            <dgm:if name="Name75" axis="ch" ptType="node" func="cnt" op="equ" val="4">
              <dgm:shape xmlns:r="http://schemas.openxmlformats.org/officeDocument/2006/relationships" type="pie" r:blip="">
                <dgm:adjLst>
                  <dgm:adj idx="1" val="90"/>
                  <dgm:adj idx="2" val="180"/>
                </dgm:adjLst>
              </dgm:shape>
            </dgm:if>
            <dgm:if name="Name76" axis="ch" ptType="node" func="cnt" op="equ" val="5">
              <dgm:shape xmlns:r="http://schemas.openxmlformats.org/officeDocument/2006/relationships" type="pie" r:blip="">
                <dgm:adjLst>
                  <dgm:adj idx="1" val="54"/>
                  <dgm:adj idx="2" val="126"/>
                </dgm:adjLst>
              </dgm:shape>
            </dgm:if>
            <dgm:if name="Name77" axis="ch" ptType="node" func="cnt" op="equ" val="6">
              <dgm:shape xmlns:r="http://schemas.openxmlformats.org/officeDocument/2006/relationships" type="pie" r:blip="">
                <dgm:adjLst>
                  <dgm:adj idx="1" val="30"/>
                  <dgm:adj idx="2" val="90"/>
                </dgm:adjLst>
              </dgm:shape>
            </dgm:if>
            <dgm:else name="Name78">
              <dgm:shape xmlns:r="http://schemas.openxmlformats.org/officeDocument/2006/relationships" type="pie" r:blip="">
                <dgm:adjLst>
                  <dgm:adj idx="1" val="12.85714"/>
                  <dgm:adj idx="2" val="64.28571"/>
                </dgm:adjLst>
              </dgm:shape>
            </dgm:else>
          </dgm:choose>
          <dgm:choose name="Name79">
            <dgm:if name="Name80" func="var" arg="dir" op="equ" val="norm">
              <dgm:presOf axis="ch desOrSelf" ptType="node node" st="3 1" cnt="1 0"/>
            </dgm:if>
            <dgm:else name="Name81">
              <dgm:choose name="Name82">
                <dgm:if name="Name83" axis="ch" ptType="node" func="cnt" op="equ" val="3">
                  <dgm:presOf axis="ch desOrSelf" ptType="node node" st="1 1" cnt="1 0"/>
                </dgm:if>
                <dgm:if name="Name84" axis="ch" ptType="node" func="cnt" op="equ" val="4">
                  <dgm:presOf axis="ch desOrSelf" ptType="node node" st="2 1" cnt="1 0"/>
                </dgm:if>
                <dgm:if name="Name85" axis="ch" ptType="node" func="cnt" op="equ" val="5">
                  <dgm:presOf axis="ch desOrSelf" ptType="node node" st="3 1" cnt="1 0"/>
                </dgm:if>
                <dgm:if name="Name86" axis="ch" ptType="node" func="cnt" op="equ" val="6">
                  <dgm:presOf axis="ch desOrSelf" ptType="node node" st="4 1" cnt="1 0"/>
                </dgm:if>
                <dgm:else name="Name87">
                  <dgm:presOf axis="ch desOrSelf" ptType="node node" st="5 1" cnt="1 0"/>
                </dgm:else>
              </dgm:choose>
            </dgm:else>
          </dgm:choose>
          <dgm:constrLst/>
          <dgm:ruleLst/>
        </dgm:layoutNode>
        <dgm:layoutNode name="dummy3a" moveWith="wedge3">
          <dgm:alg type="sp"/>
          <dgm:shape xmlns:r="http://schemas.openxmlformats.org/officeDocument/2006/relationships" r:blip="">
            <dgm:adjLst/>
          </dgm:shape>
          <dgm:presOf/>
          <dgm:constrLst>
            <dgm:constr type="w" val="1"/>
            <dgm:constr type="h" val="1"/>
          </dgm:constrLst>
          <dgm:ruleLst/>
        </dgm:layoutNode>
        <dgm:layoutNode name="dummy3b" moveWith="wedge3">
          <dgm:alg type="sp"/>
          <dgm:shape xmlns:r="http://schemas.openxmlformats.org/officeDocument/2006/relationships" r:blip="">
            <dgm:adjLst/>
          </dgm:shape>
          <dgm:presOf/>
          <dgm:constrLst>
            <dgm:constr type="w" val="1"/>
            <dgm:constr type="h" val="1"/>
          </dgm:constrLst>
          <dgm:ruleLst/>
        </dgm:layoutNode>
        <dgm:layoutNode name="wedge3Tx" moveWith="wedge3">
          <dgm:varLst>
            <dgm:chMax val="0"/>
            <dgm:chPref val="0"/>
            <dgm:bulletEnabled val="1"/>
          </dgm:varLst>
          <dgm:alg type="tx"/>
          <dgm:shape xmlns:r="http://schemas.openxmlformats.org/officeDocument/2006/relationships" type="rect" r:blip="" hideGeom="1">
            <dgm:adjLst/>
          </dgm:shape>
          <dgm:choose name="Name88">
            <dgm:if name="Name89" func="var" arg="dir" op="equ" val="norm">
              <dgm:presOf axis="ch desOrSelf" ptType="node node" st="3 1" cnt="1 0"/>
            </dgm:if>
            <dgm:else name="Name90">
              <dgm:choose name="Name91">
                <dgm:if name="Name92" axis="ch" ptType="node" func="cnt" op="equ" val="3">
                  <dgm:presOf axis="ch desOrSelf" ptType="node node" st="1 1" cnt="1 0"/>
                </dgm:if>
                <dgm:if name="Name93" axis="ch" ptType="node" func="cnt" op="equ" val="4">
                  <dgm:presOf axis="ch desOrSelf" ptType="node node" st="2 1" cnt="1 0"/>
                </dgm:if>
                <dgm:if name="Name94" axis="ch" ptType="node" func="cnt" op="equ" val="5">
                  <dgm:presOf axis="ch desOrSelf" ptType="node node" st="3 1" cnt="1 0"/>
                </dgm:if>
                <dgm:if name="Name95" axis="ch" ptType="node" func="cnt" op="equ" val="6">
                  <dgm:presOf axis="ch desOrSelf" ptType="node node" st="4 1" cnt="1 0"/>
                </dgm:if>
                <dgm:else name="Name96">
                  <dgm:presOf axis="ch desOrSelf" ptType="node node" st="5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97"/>
    </dgm:choose>
    <dgm:choose name="Name98">
      <dgm:if name="Name99" axis="ch" ptType="node" func="cnt" op="gte" val="4">
        <dgm:layoutNode name="wedge4">
          <dgm:alg type="sp"/>
          <dgm:choose name="Name100">
            <dgm:if name="Name101" axis="ch" ptType="node" func="cnt" op="equ" val="4">
              <dgm:shape xmlns:r="http://schemas.openxmlformats.org/officeDocument/2006/relationships" type="pie" r:blip="">
                <dgm:adjLst>
                  <dgm:adj idx="1" val="180"/>
                  <dgm:adj idx="2" val="270"/>
                </dgm:adjLst>
              </dgm:shape>
            </dgm:if>
            <dgm:if name="Name102" axis="ch" ptType="node" func="cnt" op="equ" val="5">
              <dgm:shape xmlns:r="http://schemas.openxmlformats.org/officeDocument/2006/relationships" type="pie" r:blip="">
                <dgm:adjLst>
                  <dgm:adj idx="1" val="126"/>
                  <dgm:adj idx="2" val="198"/>
                </dgm:adjLst>
              </dgm:shape>
            </dgm:if>
            <dgm:if name="Name103" axis="ch" ptType="node" func="cnt" op="equ" val="6">
              <dgm:shape xmlns:r="http://schemas.openxmlformats.org/officeDocument/2006/relationships" type="pie" r:blip="">
                <dgm:adjLst>
                  <dgm:adj idx="1" val="90"/>
                  <dgm:adj idx="2" val="150"/>
                </dgm:adjLst>
              </dgm:shape>
            </dgm:if>
            <dgm:else name="Name104">
              <dgm:shape xmlns:r="http://schemas.openxmlformats.org/officeDocument/2006/relationships" type="pie" r:blip="">
                <dgm:adjLst>
                  <dgm:adj idx="1" val="64.2871"/>
                  <dgm:adj idx="2" val="115.7143"/>
                </dgm:adjLst>
              </dgm:shape>
            </dgm:else>
          </dgm:choose>
          <dgm:choose name="Name105">
            <dgm:if name="Name106" func="var" arg="dir" op="equ" val="norm">
              <dgm:presOf axis="ch desOrSelf" ptType="node node" st="4 1" cnt="1 0"/>
            </dgm:if>
            <dgm:else name="Name107">
              <dgm:choose name="Name108">
                <dgm:if name="Name109" axis="ch" ptType="node" func="cnt" op="equ" val="4">
                  <dgm:presOf axis="ch desOrSelf" ptType="node node" st="1 1" cnt="1 0"/>
                </dgm:if>
                <dgm:if name="Name110" axis="ch" ptType="node" func="cnt" op="equ" val="5">
                  <dgm:presOf axis="ch desOrSelf" ptType="node node" st="2 1" cnt="1 0"/>
                </dgm:if>
                <dgm:if name="Name111" axis="ch" ptType="node" func="cnt" op="equ" val="6">
                  <dgm:presOf axis="ch desOrSelf" ptType="node node" st="3 1" cnt="1 0"/>
                </dgm:if>
                <dgm:else name="Name112">
                  <dgm:presOf axis="ch desOrSelf" ptType="node node" st="4 1" cnt="1 0"/>
                </dgm:else>
              </dgm:choose>
            </dgm:else>
          </dgm:choose>
          <dgm:constrLst/>
          <dgm:ruleLst/>
        </dgm:layoutNode>
        <dgm:layoutNode name="dummy4a" moveWith="wedge4">
          <dgm:alg type="sp"/>
          <dgm:shape xmlns:r="http://schemas.openxmlformats.org/officeDocument/2006/relationships" r:blip="">
            <dgm:adjLst/>
          </dgm:shape>
          <dgm:presOf/>
          <dgm:constrLst>
            <dgm:constr type="w" val="1"/>
            <dgm:constr type="h" val="1"/>
          </dgm:constrLst>
          <dgm:ruleLst/>
        </dgm:layoutNode>
        <dgm:layoutNode name="dummy4b" moveWith="wedge4">
          <dgm:alg type="sp"/>
          <dgm:shape xmlns:r="http://schemas.openxmlformats.org/officeDocument/2006/relationships" r:blip="">
            <dgm:adjLst/>
          </dgm:shape>
          <dgm:presOf/>
          <dgm:constrLst>
            <dgm:constr type="w" val="1"/>
            <dgm:constr type="h" val="1"/>
          </dgm:constrLst>
          <dgm:ruleLst/>
        </dgm:layoutNode>
        <dgm:layoutNode name="wedge4Tx" moveWith="wedge4">
          <dgm:varLst>
            <dgm:chMax val="0"/>
            <dgm:chPref val="0"/>
            <dgm:bulletEnabled val="1"/>
          </dgm:varLst>
          <dgm:alg type="tx"/>
          <dgm:shape xmlns:r="http://schemas.openxmlformats.org/officeDocument/2006/relationships" type="rect" r:blip="" hideGeom="1">
            <dgm:adjLst/>
          </dgm:shape>
          <dgm:choose name="Name113">
            <dgm:if name="Name114" func="var" arg="dir" op="equ" val="norm">
              <dgm:presOf axis="ch desOrSelf" ptType="node node" st="4 1" cnt="1 0"/>
            </dgm:if>
            <dgm:else name="Name115">
              <dgm:choose name="Name116">
                <dgm:if name="Name117" axis="ch" ptType="node" func="cnt" op="equ" val="4">
                  <dgm:presOf axis="ch desOrSelf" ptType="node node" st="1 1" cnt="1 0"/>
                </dgm:if>
                <dgm:if name="Name118" axis="ch" ptType="node" func="cnt" op="equ" val="5">
                  <dgm:presOf axis="ch desOrSelf" ptType="node node" st="2 1" cnt="1 0"/>
                </dgm:if>
                <dgm:if name="Name119" axis="ch" ptType="node" func="cnt" op="equ" val="6">
                  <dgm:presOf axis="ch desOrSelf" ptType="node node" st="3 1" cnt="1 0"/>
                </dgm:if>
                <dgm:else name="Name120">
                  <dgm:presOf axis="ch desOrSelf" ptType="node node" st="4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21"/>
    </dgm:choose>
    <dgm:choose name="Name122">
      <dgm:if name="Name123" axis="ch" ptType="node" func="cnt" op="gte" val="5">
        <dgm:layoutNode name="wedge5">
          <dgm:alg type="sp"/>
          <dgm:choose name="Name124">
            <dgm:if name="Name125" axis="ch" ptType="node" func="cnt" op="equ" val="5">
              <dgm:shape xmlns:r="http://schemas.openxmlformats.org/officeDocument/2006/relationships" type="pie" r:blip="">
                <dgm:adjLst>
                  <dgm:adj idx="1" val="198"/>
                  <dgm:adj idx="2" val="270"/>
                </dgm:adjLst>
              </dgm:shape>
            </dgm:if>
            <dgm:if name="Name126" axis="ch" ptType="node" func="cnt" op="equ" val="6">
              <dgm:shape xmlns:r="http://schemas.openxmlformats.org/officeDocument/2006/relationships" type="pie" r:blip="">
                <dgm:adjLst>
                  <dgm:adj idx="1" val="150"/>
                  <dgm:adj idx="2" val="210"/>
                </dgm:adjLst>
              </dgm:shape>
            </dgm:if>
            <dgm:else name="Name127">
              <dgm:shape xmlns:r="http://schemas.openxmlformats.org/officeDocument/2006/relationships" type="pie" r:blip="">
                <dgm:adjLst>
                  <dgm:adj idx="1" val="115.7143"/>
                  <dgm:adj idx="2" val="167.1429"/>
                </dgm:adjLst>
              </dgm:shape>
            </dgm:else>
          </dgm:choose>
          <dgm:choose name="Name128">
            <dgm:if name="Name129" func="var" arg="dir" op="equ" val="norm">
              <dgm:presOf axis="ch desOrSelf" ptType="node node" st="5 1" cnt="1 0"/>
            </dgm:if>
            <dgm:else name="Name130">
              <dgm:choose name="Name131">
                <dgm:if name="Name132" axis="ch" ptType="node" func="cnt" op="equ" val="5">
                  <dgm:presOf axis="ch desOrSelf" ptType="node node" st="1 1" cnt="1 0"/>
                </dgm:if>
                <dgm:if name="Name133" axis="ch" ptType="node" func="cnt" op="equ" val="6">
                  <dgm:presOf axis="ch desOrSelf" ptType="node node" st="2 1" cnt="1 0"/>
                </dgm:if>
                <dgm:else name="Name134">
                  <dgm:presOf axis="ch desOrSelf" ptType="node node" st="3 1" cnt="1 0"/>
                </dgm:else>
              </dgm:choose>
            </dgm:else>
          </dgm:choose>
          <dgm:constrLst/>
          <dgm:ruleLst/>
        </dgm:layoutNode>
        <dgm:layoutNode name="dummy5a" moveWith="wedge5">
          <dgm:alg type="sp"/>
          <dgm:shape xmlns:r="http://schemas.openxmlformats.org/officeDocument/2006/relationships" r:blip="">
            <dgm:adjLst/>
          </dgm:shape>
          <dgm:presOf/>
          <dgm:constrLst>
            <dgm:constr type="w" val="1"/>
            <dgm:constr type="h" val="1"/>
          </dgm:constrLst>
          <dgm:ruleLst/>
        </dgm:layoutNode>
        <dgm:layoutNode name="dummy5b" moveWith="wedge5">
          <dgm:alg type="sp"/>
          <dgm:shape xmlns:r="http://schemas.openxmlformats.org/officeDocument/2006/relationships" r:blip="">
            <dgm:adjLst/>
          </dgm:shape>
          <dgm:presOf/>
          <dgm:constrLst>
            <dgm:constr type="w" val="1"/>
            <dgm:constr type="h" val="1"/>
          </dgm:constrLst>
          <dgm:ruleLst/>
        </dgm:layoutNode>
        <dgm:layoutNode name="wedge5Tx" moveWith="wedge5">
          <dgm:varLst>
            <dgm:chMax val="0"/>
            <dgm:chPref val="0"/>
            <dgm:bulletEnabled val="1"/>
          </dgm:varLst>
          <dgm:alg type="tx"/>
          <dgm:shape xmlns:r="http://schemas.openxmlformats.org/officeDocument/2006/relationships" type="rect" r:blip="" hideGeom="1">
            <dgm:adjLst/>
          </dgm:shape>
          <dgm:choose name="Name135">
            <dgm:if name="Name136" func="var" arg="dir" op="equ" val="norm">
              <dgm:presOf axis="ch desOrSelf" ptType="node node" st="5 1" cnt="1 0"/>
            </dgm:if>
            <dgm:else name="Name137">
              <dgm:choose name="Name138">
                <dgm:if name="Name139" axis="ch" ptType="node" func="cnt" op="equ" val="5">
                  <dgm:presOf axis="ch desOrSelf" ptType="node node" st="1 1" cnt="1 0"/>
                </dgm:if>
                <dgm:if name="Name140" axis="ch" ptType="node" func="cnt" op="equ" val="6">
                  <dgm:presOf axis="ch desOrSelf" ptType="node node" st="2 1" cnt="1 0"/>
                </dgm:if>
                <dgm:else name="Name141">
                  <dgm:presOf axis="ch desOrSelf" ptType="node node" st="3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42"/>
    </dgm:choose>
    <dgm:choose name="Name143">
      <dgm:if name="Name144" axis="ch" ptType="node" func="cnt" op="gte" val="6">
        <dgm:layoutNode name="wedge6">
          <dgm:alg type="sp"/>
          <dgm:choose name="Name145">
            <dgm:if name="Name146" axis="ch" ptType="node" func="cnt" op="equ" val="6">
              <dgm:shape xmlns:r="http://schemas.openxmlformats.org/officeDocument/2006/relationships" type="pie" r:blip="">
                <dgm:adjLst>
                  <dgm:adj idx="1" val="210"/>
                  <dgm:adj idx="2" val="270"/>
                </dgm:adjLst>
              </dgm:shape>
            </dgm:if>
            <dgm:else name="Name147">
              <dgm:shape xmlns:r="http://schemas.openxmlformats.org/officeDocument/2006/relationships" type="pie" r:blip="">
                <dgm:adjLst>
                  <dgm:adj idx="1" val="167.1429"/>
                  <dgm:adj idx="2" val="218.5714"/>
                </dgm:adjLst>
              </dgm:shape>
            </dgm:else>
          </dgm:choose>
          <dgm:choose name="Name148">
            <dgm:if name="Name149" func="var" arg="dir" op="equ" val="norm">
              <dgm:presOf axis="ch desOrSelf" ptType="node node" st="6 1" cnt="1 0"/>
            </dgm:if>
            <dgm:else name="Name150">
              <dgm:choose name="Name151">
                <dgm:if name="Name152" axis="ch" ptType="node" func="cnt" op="equ" val="6">
                  <dgm:presOf axis="ch desOrSelf" ptType="node node" st="1 1" cnt="1 0"/>
                </dgm:if>
                <dgm:else name="Name153">
                  <dgm:presOf axis="ch desOrSelf" ptType="node node" st="2 1" cnt="1 0"/>
                </dgm:else>
              </dgm:choose>
            </dgm:else>
          </dgm:choose>
          <dgm:constrLst/>
          <dgm:ruleLst/>
        </dgm:layoutNode>
        <dgm:layoutNode name="dummy6a" moveWith="wedge6">
          <dgm:alg type="sp"/>
          <dgm:shape xmlns:r="http://schemas.openxmlformats.org/officeDocument/2006/relationships" r:blip="">
            <dgm:adjLst/>
          </dgm:shape>
          <dgm:presOf/>
          <dgm:constrLst>
            <dgm:constr type="w" val="1"/>
            <dgm:constr type="h" val="1"/>
          </dgm:constrLst>
          <dgm:ruleLst/>
        </dgm:layoutNode>
        <dgm:layoutNode name="dummy6b" moveWith="wedge6">
          <dgm:alg type="sp"/>
          <dgm:shape xmlns:r="http://schemas.openxmlformats.org/officeDocument/2006/relationships" r:blip="">
            <dgm:adjLst/>
          </dgm:shape>
          <dgm:presOf/>
          <dgm:constrLst>
            <dgm:constr type="w" val="1"/>
            <dgm:constr type="h" val="1"/>
          </dgm:constrLst>
          <dgm:ruleLst/>
        </dgm:layoutNode>
        <dgm:layoutNode name="wedge6Tx" moveWith="wedge6">
          <dgm:varLst>
            <dgm:chMax val="0"/>
            <dgm:chPref val="0"/>
            <dgm:bulletEnabled val="1"/>
          </dgm:varLst>
          <dgm:alg type="tx"/>
          <dgm:shape xmlns:r="http://schemas.openxmlformats.org/officeDocument/2006/relationships" type="rect" r:blip="" hideGeom="1">
            <dgm:adjLst/>
          </dgm:shape>
          <dgm:choose name="Name154">
            <dgm:if name="Name155" func="var" arg="dir" op="equ" val="norm">
              <dgm:presOf axis="ch desOrSelf" ptType="node node" st="6 1" cnt="1 0"/>
            </dgm:if>
            <dgm:else name="Name156">
              <dgm:choose name="Name157">
                <dgm:if name="Name158" axis="ch" ptType="node" func="cnt" op="equ" val="6">
                  <dgm:presOf axis="ch desOrSelf" ptType="node node" st="1 1" cnt="1 0"/>
                </dgm:if>
                <dgm:else name="Name159">
                  <dgm:presOf axis="ch desOrSelf" ptType="node node" st="2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60"/>
    </dgm:choose>
    <dgm:choose name="Name161">
      <dgm:if name="Name162" axis="ch" ptType="node" func="cnt" op="gte" val="7">
        <dgm:layoutNode name="wedge7">
          <dgm:alg type="sp"/>
          <dgm:shape xmlns:r="http://schemas.openxmlformats.org/officeDocument/2006/relationships" type="pie" r:blip="">
            <dgm:adjLst>
              <dgm:adj idx="1" val="218.5714"/>
              <dgm:adj idx="2" val="270"/>
            </dgm:adjLst>
          </dgm:shape>
          <dgm:choose name="Name163">
            <dgm:if name="Name164" func="var" arg="dir" op="equ" val="norm">
              <dgm:presOf axis="ch desOrSelf" ptType="node node" st="7 1" cnt="1 0"/>
            </dgm:if>
            <dgm:else name="Name165">
              <dgm:presOf axis="ch desOrSelf" ptType="node node" st="1 1" cnt="1 0"/>
            </dgm:else>
          </dgm:choose>
          <dgm:constrLst/>
          <dgm:ruleLst/>
        </dgm:layoutNode>
        <dgm:layoutNode name="dummy7a" moveWith="wedge7">
          <dgm:alg type="sp"/>
          <dgm:shape xmlns:r="http://schemas.openxmlformats.org/officeDocument/2006/relationships" r:blip="">
            <dgm:adjLst/>
          </dgm:shape>
          <dgm:presOf/>
          <dgm:constrLst>
            <dgm:constr type="w" val="1"/>
            <dgm:constr type="h" val="1"/>
          </dgm:constrLst>
          <dgm:ruleLst/>
        </dgm:layoutNode>
        <dgm:layoutNode name="dummy7b" moveWith="wedge7">
          <dgm:alg type="sp"/>
          <dgm:shape xmlns:r="http://schemas.openxmlformats.org/officeDocument/2006/relationships" r:blip="">
            <dgm:adjLst/>
          </dgm:shape>
          <dgm:presOf/>
          <dgm:constrLst>
            <dgm:constr type="w" val="1"/>
            <dgm:constr type="h" val="1"/>
          </dgm:constrLst>
          <dgm:ruleLst/>
        </dgm:layoutNode>
        <dgm:layoutNode name="wedge7Tx" moveWith="wedge7">
          <dgm:varLst>
            <dgm:chMax val="0"/>
            <dgm:chPref val="0"/>
            <dgm:bulletEnabled val="1"/>
          </dgm:varLst>
          <dgm:alg type="tx"/>
          <dgm:shape xmlns:r="http://schemas.openxmlformats.org/officeDocument/2006/relationships" type="rect" r:blip="" hideGeom="1">
            <dgm:adjLst/>
          </dgm:shape>
          <dgm:choose name="Name166">
            <dgm:if name="Name167" func="var" arg="dir" op="equ" val="norm">
              <dgm:presOf axis="ch desOrSelf" ptType="node node" st="7 1" cnt="1 0"/>
            </dgm:if>
            <dgm:else name="Name168">
              <dgm:presOf axis="ch desOrSelf" ptType="node node" st="1 1" cnt="1 0"/>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69"/>
    </dgm:choose>
    <dgm:choose name="Name170">
      <dgm:if name="Name171" axis="ch" ptType="node" func="cnt" op="equ" val="1">
        <dgm:forEach name="Name172" axis="ch" ptType="sibTrans" hideLastTrans="0" cnt="1">
          <dgm:layoutNode name="arrowWedge1single" styleLbl="fgSibTrans2D1">
            <dgm:choose name="Name173">
              <dgm:if name="Name174" func="var" arg="dir" op="equ" val="norm">
                <dgm:alg type="conn">
                  <dgm:param type="connRout" val="longCurve"/>
                  <dgm:param type="srcNode" val="dummy1a"/>
                  <dgm:param type="dstNode" val="dummy1b"/>
                  <dgm:param type="begPts" val="tL"/>
                  <dgm:param type="endPts" val="tR"/>
                  <dgm:param type="begSty" val="arr"/>
                  <dgm:param type="endSty" val="noArr"/>
                </dgm:alg>
              </dgm:if>
              <dgm:else name="Name175">
                <dgm:alg type="conn">
                  <dgm:param type="connRout" val="longCurve"/>
                  <dgm:param type="srcNode" val="dummy1a"/>
                  <dgm:param type="dstNode" val="dummy1b"/>
                  <dgm:param type="begPts" val="tL"/>
                  <dgm:param type="endPts" val="tR"/>
                  <dgm:param type="begSty" val="noArr"/>
                  <dgm:param type="endSty" val="arr"/>
                </dgm:alg>
              </dgm:else>
            </dgm:choose>
            <dgm:shape xmlns:r="http://schemas.openxmlformats.org/officeDocument/2006/relationships" type="conn" r:blip="">
              <dgm:adjLst/>
            </dgm:shape>
            <dgm:presOf/>
            <dgm:constrLst>
              <dgm:constr type="w" val="1"/>
              <dgm:constr type="begPad"/>
              <dgm:constr type="endPad"/>
            </dgm:constrLst>
            <dgm:ruleLst/>
          </dgm:layoutNode>
        </dgm:forEach>
      </dgm:if>
      <dgm:if name="Name176" axis="ch" ptType="node" func="cnt" op="gte" val="2">
        <dgm:forEach name="Name177" axis="ch" ptType="sibTrans" hideLastTrans="0" cnt="1">
          <dgm:layoutNode name="arrowWedge1" styleLbl="fgSibTrans2D1">
            <dgm:choose name="Name178">
              <dgm:if name="Name179" func="var" arg="dir" op="equ" val="norm">
                <dgm:alg type="conn">
                  <dgm:param type="connRout" val="curve"/>
                  <dgm:param type="srcNode" val="dummy1a"/>
                  <dgm:param type="dstNode" val="dummy1b"/>
                  <dgm:param type="begPts" val="tL"/>
                  <dgm:param type="endPts" val="tL"/>
                  <dgm:param type="begSty" val="noArr"/>
                  <dgm:param type="endSty" val="arr"/>
                </dgm:alg>
              </dgm:if>
              <dgm:else name="Name180">
                <dgm:alg type="conn">
                  <dgm:param type="connRout" val="curve"/>
                  <dgm:param type="srcNode" val="dummy1a"/>
                  <dgm:param type="dstNode" val="dummy1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if>
      <dgm:else name="Name181"/>
    </dgm:choose>
    <dgm:forEach name="Name182" axis="ch" ptType="sibTrans" hideLastTrans="0" st="2" cnt="1">
      <dgm:layoutNode name="arrowWedge2" styleLbl="fgSibTrans2D1">
        <dgm:choose name="Name183">
          <dgm:if name="Name184" func="var" arg="dir" op="equ" val="norm">
            <dgm:alg type="conn">
              <dgm:param type="connRout" val="curve"/>
              <dgm:param type="srcNode" val="dummy2a"/>
              <dgm:param type="dstNode" val="dummy2b"/>
              <dgm:param type="begPts" val="tL"/>
              <dgm:param type="endPts" val="tL"/>
              <dgm:param type="begSty" val="noArr"/>
              <dgm:param type="endSty" val="arr"/>
            </dgm:alg>
          </dgm:if>
          <dgm:else name="Name185">
            <dgm:alg type="conn">
              <dgm:param type="connRout" val="curve"/>
              <dgm:param type="srcNode" val="dummy2a"/>
              <dgm:param type="dstNode" val="dummy2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86" axis="ch" ptType="sibTrans" hideLastTrans="0" st="3" cnt="1">
      <dgm:layoutNode name="arrowWedge3" styleLbl="fgSibTrans2D1">
        <dgm:choose name="Name187">
          <dgm:if name="Name188" func="var" arg="dir" op="equ" val="norm">
            <dgm:alg type="conn">
              <dgm:param type="connRout" val="curve"/>
              <dgm:param type="srcNode" val="dummy3a"/>
              <dgm:param type="dstNode" val="dummy3b"/>
              <dgm:param type="begPts" val="tL"/>
              <dgm:param type="endPts" val="tL"/>
              <dgm:param type="begSty" val="noArr"/>
              <dgm:param type="endSty" val="arr"/>
            </dgm:alg>
          </dgm:if>
          <dgm:else name="Name189">
            <dgm:alg type="conn">
              <dgm:param type="connRout" val="curve"/>
              <dgm:param type="srcNode" val="dummy3a"/>
              <dgm:param type="dstNode" val="dummy3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0" axis="ch" ptType="sibTrans" hideLastTrans="0" st="4" cnt="1">
      <dgm:layoutNode name="arrowWedge4" styleLbl="fgSibTrans2D1">
        <dgm:choose name="Name191">
          <dgm:if name="Name192" func="var" arg="dir" op="equ" val="norm">
            <dgm:alg type="conn">
              <dgm:param type="connRout" val="curve"/>
              <dgm:param type="srcNode" val="dummy4a"/>
              <dgm:param type="dstNode" val="dummy4b"/>
              <dgm:param type="begPts" val="tL"/>
              <dgm:param type="endPts" val="tL"/>
              <dgm:param type="begSty" val="noArr"/>
              <dgm:param type="endSty" val="arr"/>
            </dgm:alg>
          </dgm:if>
          <dgm:else name="Name193">
            <dgm:alg type="conn">
              <dgm:param type="connRout" val="curve"/>
              <dgm:param type="srcNode" val="dummy4a"/>
              <dgm:param type="dstNode" val="dummy4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4" axis="ch" ptType="sibTrans" hideLastTrans="0" st="5" cnt="1">
      <dgm:layoutNode name="arrowWedge5" styleLbl="fgSibTrans2D1">
        <dgm:choose name="Name195">
          <dgm:if name="Name196" func="var" arg="dir" op="equ" val="norm">
            <dgm:alg type="conn">
              <dgm:param type="connRout" val="curve"/>
              <dgm:param type="srcNode" val="dummy5a"/>
              <dgm:param type="dstNode" val="dummy5b"/>
              <dgm:param type="begPts" val="tL"/>
              <dgm:param type="endPts" val="tL"/>
              <dgm:param type="begSty" val="noArr"/>
              <dgm:param type="endSty" val="arr"/>
            </dgm:alg>
          </dgm:if>
          <dgm:else name="Name197">
            <dgm:alg type="conn">
              <dgm:param type="connRout" val="curve"/>
              <dgm:param type="srcNode" val="dummy5a"/>
              <dgm:param type="dstNode" val="dummy5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8" axis="ch" ptType="sibTrans" hideLastTrans="0" st="6" cnt="1">
      <dgm:layoutNode name="arrowWedge6" styleLbl="fgSibTrans2D1">
        <dgm:choose name="Name199">
          <dgm:if name="Name200" func="var" arg="dir" op="equ" val="norm">
            <dgm:alg type="conn">
              <dgm:param type="connRout" val="curve"/>
              <dgm:param type="srcNode" val="dummy6a"/>
              <dgm:param type="dstNode" val="dummy6b"/>
              <dgm:param type="begPts" val="tL"/>
              <dgm:param type="endPts" val="tL"/>
              <dgm:param type="begSty" val="noArr"/>
              <dgm:param type="endSty" val="arr"/>
            </dgm:alg>
          </dgm:if>
          <dgm:else name="Name201">
            <dgm:alg type="conn">
              <dgm:param type="connRout" val="curve"/>
              <dgm:param type="srcNode" val="dummy6a"/>
              <dgm:param type="dstNode" val="dummy6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202" axis="ch" ptType="sibTrans" hideLastTrans="0" st="7" cnt="1">
      <dgm:layoutNode name="arrowWedge7" styleLbl="fgSibTrans2D1">
        <dgm:choose name="Name203">
          <dgm:if name="Name204" func="var" arg="dir" op="equ" val="norm">
            <dgm:alg type="conn">
              <dgm:param type="connRout" val="curve"/>
              <dgm:param type="srcNode" val="dummy7a"/>
              <dgm:param type="dstNode" val="dummy7b"/>
              <dgm:param type="begPts" val="tL"/>
              <dgm:param type="endPts" val="tL"/>
              <dgm:param type="begSty" val="noArr"/>
              <dgm:param type="endSty" val="arr"/>
            </dgm:alg>
          </dgm:if>
          <dgm:else name="Name205">
            <dgm:alg type="conn">
              <dgm:param type="connRout" val="curve"/>
              <dgm:param type="srcNode" val="dummy7a"/>
              <dgm:param type="dstNode" val="dummy7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layoutNode>
</dgm:layoutDef>
</file>

<file path=ppt/diagrams/layout5.xml><?xml version="1.0" encoding="utf-8"?>
<dgm:layoutDef xmlns:dgm="http://schemas.openxmlformats.org/drawingml/2006/diagram" xmlns:a="http://schemas.openxmlformats.org/drawingml/2006/main" uniqueId="urn:microsoft.com/office/officeart/2005/8/layout/cycle8">
  <dgm:title val=""/>
  <dgm:desc val=""/>
  <dgm:catLst>
    <dgm:cat type="cycle" pri="7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 modelId="5"/>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clrData>
  <dgm:layoutNode name="compositeShape">
    <dgm:varLst>
      <dgm:chMax val="7"/>
      <dgm:dir/>
      <dgm:resizeHandles val="exact"/>
    </dgm:varLst>
    <dgm:alg type="composite">
      <dgm:param type="horzAlign" val="ctr"/>
      <dgm:param type="vertAlign" val="mid"/>
      <dgm:param type="ar" val="1"/>
    </dgm:alg>
    <dgm:shape xmlns:r="http://schemas.openxmlformats.org/officeDocument/2006/relationships" r:blip="">
      <dgm:adjLst/>
    </dgm:shape>
    <dgm:presOf/>
    <dgm:choose name="Name0">
      <dgm:if name="Name1" axis="ch" ptType="node" func="cnt" op="equ" val="1">
        <dgm:constrLst>
          <dgm:constr type="l" for="ch" forName="wedge1" refType="w" fact="0.08"/>
          <dgm:constr type="t" for="ch" forName="wedge1" refType="w" fact="0.08"/>
          <dgm:constr type="w" for="ch" forName="wedge1" refType="w" fact="0.84"/>
          <dgm:constr type="h" for="ch" forName="wedge1" refType="h" fact="0.84"/>
          <dgm:constr type="l" for="ch" forName="dummy1a" refType="w" fact="0.5"/>
          <dgm:constr type="t" for="ch" forName="dummy1a" refType="h" fact="0.08"/>
          <dgm:constr type="l" for="ch" forName="dummy1b" refType="w" fact="0.5"/>
          <dgm:constr type="t" for="ch" forName="dummy1b" refType="h" fact="0.08"/>
          <dgm:constr type="l" for="ch" forName="wedge1Tx" refType="w" fact="0.22"/>
          <dgm:constr type="t" for="ch" forName="wedge1Tx" refType="h" fact="0.22"/>
          <dgm:constr type="w" for="ch" forName="wedge1Tx" refType="w" fact="0.56"/>
          <dgm:constr type="h" for="ch" forName="wedge1Tx" refType="h" fact="0.56"/>
          <dgm:constr type="h" for="ch" forName="arrowWedge1single" refType="w" fact="0.08"/>
          <dgm:constr type="diam" for="ch" forName="arrowWedge1single" refType="w" fact="0.84"/>
          <dgm:constr type="l" for="ch" forName="arrowWedge1single" refType="w" fact="0.5"/>
          <dgm:constr type="t" for="ch" forName="arrowWedge1single" refType="w" fact="0.5"/>
          <dgm:constr type="primFontSz" for="ch" ptType="node" op="equ"/>
        </dgm:constrLst>
      </dgm:if>
      <dgm:if name="Name2" axis="ch" ptType="node" func="cnt" op="equ" val="2">
        <dgm:constrLst>
          <dgm:constr type="l" for="ch" forName="wedge1" refType="w" fact="0.1"/>
          <dgm:constr type="t" for="ch" forName="wedge1" refType="w" fact="0.08"/>
          <dgm:constr type="w" for="ch" forName="wedge1" refType="w" fact="0.84"/>
          <dgm:constr type="h" for="ch" forName="wedge1" refType="h" fact="0.84"/>
          <dgm:constr type="l" for="ch" forName="dummy1a" refType="w" fact="0.52"/>
          <dgm:constr type="t" for="ch" forName="dummy1a" refType="h" fact="0.08"/>
          <dgm:constr type="l" for="ch" forName="dummy1b" refType="w" fact="0.52"/>
          <dgm:constr type="t" for="ch" forName="dummy1b" refType="h" fact="0.92"/>
          <dgm:constr type="l" for="ch" forName="wedge1Tx" refType="w" fact="0.559"/>
          <dgm:constr type="t" for="ch" forName="wedge1Tx" refType="h" fact="0.3"/>
          <dgm:constr type="w" for="ch" forName="wedge1Tx" refType="w" fact="0.3"/>
          <dgm:constr type="h" for="ch" forName="wedge1Tx" refType="h" fact="0.4"/>
          <dgm:constr type="l" for="ch" forName="wedge2" refType="w" fact="0.06"/>
          <dgm:constr type="t" for="ch" forName="wedge2" refType="w" fact="0.08"/>
          <dgm:constr type="w" for="ch" forName="wedge2" refType="w" fact="0.84"/>
          <dgm:constr type="h" for="ch" forName="wedge2" refType="h" fact="0.84"/>
          <dgm:constr type="l" for="ch" forName="dummy2a" refType="w" fact="0.48"/>
          <dgm:constr type="t" for="ch" forName="dummy2a" refType="h" fact="0.92"/>
          <dgm:constr type="l" for="ch" forName="dummy2b" refType="w" fact="0.48"/>
          <dgm:constr type="t" for="ch" forName="dummy2b" refType="h" fact="0.08"/>
          <dgm:constr type="r" for="ch" forName="wedge2Tx" refType="w" fact="0.441"/>
          <dgm:constr type="t" for="ch" forName="wedge2Tx" refType="h" fact="0.3"/>
          <dgm:constr type="w" for="ch" forName="wedge2Tx" refType="w" fact="0.3"/>
          <dgm:constr type="h" for="ch" forName="wedge2Tx" refType="h" fact="0.4"/>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primFontSz" for="ch" ptType="node" op="equ"/>
        </dgm:constrLst>
      </dgm:if>
      <dgm:if name="Name3" axis="ch" ptType="node" func="cnt" op="equ" val="3">
        <dgm:constrLst>
          <dgm:constr type="l" for="ch" forName="wedge1" refType="w" fact="0.0973"/>
          <dgm:constr type="t" for="ch" forName="wedge1" refType="w" fact="0.07"/>
          <dgm:constr type="w" for="ch" forName="wedge1" refType="w" fact="0.84"/>
          <dgm:constr type="h" for="ch" forName="wedge1" refType="h" fact="0.84"/>
          <dgm:constr type="l" for="ch" forName="dummy1a" refType="w" fact="0.5173"/>
          <dgm:constr type="t" for="ch" forName="dummy1a" refType="h" fact="0.07"/>
          <dgm:constr type="l" for="ch" forName="dummy1b" refType="w" fact="0.8811"/>
          <dgm:constr type="t" for="ch" forName="dummy1b" refType="h" fact="0.7"/>
          <dgm:constr type="l" for="ch" forName="wedge1Tx" refType="w" fact="0.54"/>
          <dgm:constr type="t" for="ch" forName="wedge1Tx" refType="h" fact="0.248"/>
          <dgm:constr type="w" for="ch" forName="wedge1Tx" refType="w" fact="0.3"/>
          <dgm:constr type="h" for="ch" forName="wedge1Tx" refType="h" fact="0.25"/>
          <dgm:constr type="l" for="ch" forName="wedge2" refType="w" fact="0.08"/>
          <dgm:constr type="t" for="ch" forName="wedge2" refType="w" fact="0.1"/>
          <dgm:constr type="w" for="ch" forName="wedge2" refType="w" fact="0.84"/>
          <dgm:constr type="h" for="ch" forName="wedge2" refType="h" fact="0.84"/>
          <dgm:constr type="l" for="ch" forName="dummy2a" refType="w" fact="0.8637"/>
          <dgm:constr type="t" for="ch" forName="dummy2a" refType="h" fact="0.73"/>
          <dgm:constr type="l" for="ch" forName="dummy2b" refType="w" fact="0.1363"/>
          <dgm:constr type="t" for="ch" forName="dummy2b" refType="h" fact="0.73"/>
          <dgm:constr type="l" for="ch" forName="wedge2Tx" refType="w" fact="0.28"/>
          <dgm:constr type="t" for="ch" forName="wedge2Tx" refType="h" fact="0.645"/>
          <dgm:constr type="w" for="ch" forName="wedge2Tx" refType="w" fact="0.45"/>
          <dgm:constr type="h" for="ch" forName="wedge2Tx" refType="h" fact="0.22"/>
          <dgm:constr type="l" for="ch" forName="wedge3" refType="w" fact="0.0627"/>
          <dgm:constr type="t" for="ch" forName="wedge3" refType="w" fact="0.07"/>
          <dgm:constr type="w" for="ch" forName="wedge3" refType="w" fact="0.84"/>
          <dgm:constr type="h" for="ch" forName="wedge3" refType="h" fact="0.84"/>
          <dgm:constr type="l" for="ch" forName="dummy3a" refType="w" fact="0.1189"/>
          <dgm:constr type="t" for="ch" forName="dummy3a" refType="h" fact="0.7"/>
          <dgm:constr type="l" for="ch" forName="dummy3b" refType="w" fact="0.4827"/>
          <dgm:constr type="t" for="ch" forName="dummy3b" refType="h" fact="0.07"/>
          <dgm:constr type="r" for="ch" forName="wedge3Tx" refType="w" fact="0.46"/>
          <dgm:constr type="t" for="ch" forName="wedge3Tx" refType="h" fact="0.248"/>
          <dgm:constr type="w" for="ch" forName="wedge3Tx" refType="w" fact="0.3"/>
          <dgm:constr type="h" for="ch" forName="wedge3Tx" refType="h" fact="0.25"/>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primFontSz" for="ch" ptType="node" op="equ"/>
        </dgm:constrLst>
      </dgm:if>
      <dgm:if name="Name4" axis="ch" ptType="node" func="cnt" op="equ" val="4">
        <dgm:constrLst>
          <dgm:constr type="l" for="ch" forName="wedge1" refType="w" fact="0.0941"/>
          <dgm:constr type="t" for="ch" forName="wedge1" refType="w" fact="0.0659"/>
          <dgm:constr type="w" for="ch" forName="wedge1" refType="w" fact="0.84"/>
          <dgm:constr type="h" for="ch" forName="wedge1" refType="h" fact="0.84"/>
          <dgm:constr type="l" for="ch" forName="dummy1a" refType="w" fact="0.5141"/>
          <dgm:constr type="t" for="ch" forName="dummy1a" refType="h" fact="0.0659"/>
          <dgm:constr type="l" for="ch" forName="dummy1b" refType="w" fact="0.9341"/>
          <dgm:constr type="t" for="ch" forName="dummy1b" refType="h" fact="0.4859"/>
          <dgm:constr type="l" for="ch" forName="wedge1Tx" refType="w" fact="0.54"/>
          <dgm:constr type="t" for="ch" forName="wedge1Tx" refType="h" fact="0.24"/>
          <dgm:constr type="w" for="ch" forName="wedge1Tx" refType="w" fact="0.31"/>
          <dgm:constr type="h" for="ch" forName="wedge1Tx" refType="h" fact="0.23"/>
          <dgm:constr type="l" for="ch" forName="wedge2" refType="w" fact="0.0941"/>
          <dgm:constr type="t" for="ch" forName="wedge2" refType="w" fact="0.0941"/>
          <dgm:constr type="w" for="ch" forName="wedge2" refType="w" fact="0.84"/>
          <dgm:constr type="h" for="ch" forName="wedge2" refType="h" fact="0.84"/>
          <dgm:constr type="l" for="ch" forName="dummy2a" refType="w" fact="0.9341"/>
          <dgm:constr type="t" for="ch" forName="dummy2a" refType="h" fact="0.5141"/>
          <dgm:constr type="l" for="ch" forName="dummy2b" refType="w" fact="0.5141"/>
          <dgm:constr type="t" for="ch" forName="dummy2b" refType="h" fact="0.9341"/>
          <dgm:constr type="l" for="ch" forName="wedge2Tx" refType="w" fact="0.54"/>
          <dgm:constr type="t" for="ch" forName="wedge2Tx" refType="h" fact="0.53"/>
          <dgm:constr type="w" for="ch" forName="wedge2Tx" refType="w" fact="0.31"/>
          <dgm:constr type="h" for="ch" forName="wedge2Tx" refType="h" fact="0.23"/>
          <dgm:constr type="l" for="ch" forName="wedge3" refType="w" fact="0.0659"/>
          <dgm:constr type="t" for="ch" forName="wedge3" refType="w" fact="0.0941"/>
          <dgm:constr type="w" for="ch" forName="wedge3" refType="w" fact="0.84"/>
          <dgm:constr type="h" for="ch" forName="wedge3" refType="h" fact="0.84"/>
          <dgm:constr type="l" for="ch" forName="dummy3a" refType="w" fact="0.4859"/>
          <dgm:constr type="t" for="ch" forName="dummy3a" refType="h" fact="0.9341"/>
          <dgm:constr type="l" for="ch" forName="dummy3b" refType="w" fact="0.0659"/>
          <dgm:constr type="t" for="ch" forName="dummy3b" refType="h" fact="0.5141"/>
          <dgm:constr type="r" for="ch" forName="wedge3Tx" refType="w" fact="0.46"/>
          <dgm:constr type="t" for="ch" forName="wedge3Tx" refType="h" fact="0.53"/>
          <dgm:constr type="w" for="ch" forName="wedge3Tx" refType="w" fact="0.31"/>
          <dgm:constr type="h" for="ch" forName="wedge3Tx" refType="h" fact="0.23"/>
          <dgm:constr type="l" for="ch" forName="wedge4" refType="w" fact="0.0659"/>
          <dgm:constr type="t" for="ch" forName="wedge4" refType="h" fact="0.0659"/>
          <dgm:constr type="w" for="ch" forName="wedge4" refType="w" fact="0.84"/>
          <dgm:constr type="h" for="ch" forName="wedge4" refType="h" fact="0.84"/>
          <dgm:constr type="l" for="ch" forName="dummy4a" refType="w" fact="0.0659"/>
          <dgm:constr type="t" for="ch" forName="dummy4a" refType="h" fact="0.4859"/>
          <dgm:constr type="l" for="ch" forName="dummy4b" refType="w" fact="0.4859"/>
          <dgm:constr type="t" for="ch" forName="dummy4b" refType="h" fact="0.0659"/>
          <dgm:constr type="r" for="ch" forName="wedge4Tx" refType="w" fact="0.46"/>
          <dgm:constr type="t" for="ch" forName="wedge4Tx" refType="h" fact="0.24"/>
          <dgm:constr type="w" for="ch" forName="wedge4Tx" refType="w" fact="0.31"/>
          <dgm:constr type="h" for="ch" forName="wedge4Tx" refType="h" fact="0.23"/>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primFontSz" for="ch" ptType="node" op="equ"/>
        </dgm:constrLst>
      </dgm:if>
      <dgm:if name="Name5" axis="ch" ptType="node" func="cnt" op="equ" val="5">
        <dgm:constrLst>
          <dgm:constr type="l" for="ch" forName="wedge1" refType="w" fact="0.0918"/>
          <dgm:constr type="t" for="ch" forName="wedge1" refType="w" fact="0.0638"/>
          <dgm:constr type="w" for="ch" forName="wedge1" refType="w" fact="0.84"/>
          <dgm:constr type="h" for="ch" forName="wedge1" refType="h" fact="0.84"/>
          <dgm:constr type="l" for="ch" forName="dummy1a" refType="w" fact="0.5118"/>
          <dgm:constr type="t" for="ch" forName="dummy1a" refType="h" fact="0.0638"/>
          <dgm:constr type="l" for="ch" forName="dummy1b" refType="w" fact="0.9112"/>
          <dgm:constr type="t" for="ch" forName="dummy1b" refType="h" fact="0.354"/>
          <dgm:constr type="l" for="ch" forName="wedge1Tx" refType="w" fact="0.53"/>
          <dgm:constr type="t" for="ch" forName="wedge1Tx" refType="h" fact="0.205"/>
          <dgm:constr type="w" for="ch" forName="wedge1Tx" refType="w" fact="0.27"/>
          <dgm:constr type="h" for="ch" forName="wedge1Tx" refType="h" fact="0.18"/>
          <dgm:constr type="l" for="ch" forName="wedge2" refType="w" fact="0.099"/>
          <dgm:constr type="t" for="ch" forName="wedge2" refType="w" fact="0.0862"/>
          <dgm:constr type="w" for="ch" forName="wedge2" refType="w" fact="0.84"/>
          <dgm:constr type="h" for="ch" forName="wedge2" refType="h" fact="0.84"/>
          <dgm:constr type="l" for="ch" forName="dummy2a" refType="w" fact="0.9185"/>
          <dgm:constr type="t" for="ch" forName="dummy2a" refType="h" fact="0.3764"/>
          <dgm:constr type="l" for="ch" forName="dummy2b" refType="w" fact="0.7659"/>
          <dgm:constr type="t" for="ch" forName="dummy2b" refType="h" fact="0.846"/>
          <dgm:constr type="l" for="ch" forName="wedge2Tx" refType="w" fact="0.64"/>
          <dgm:constr type="t" for="ch" forName="wedge2Tx" refType="h" fact="0.47"/>
          <dgm:constr type="w" for="ch" forName="wedge2Tx" refType="w" fact="0.25"/>
          <dgm:constr type="h" for="ch" forName="wedge2Tx" refType="h" fact="0.2"/>
          <dgm:constr type="l" for="ch" forName="wedge3" refType="w" fact="0.08"/>
          <dgm:constr type="t" for="ch" forName="wedge3" refType="w" fact="0.1"/>
          <dgm:constr type="w" for="ch" forName="wedge3" refType="w" fact="0.84"/>
          <dgm:constr type="h" for="ch" forName="wedge3" refType="h" fact="0.84"/>
          <dgm:constr type="l" for="ch" forName="dummy3a" refType="w" fact="0.7469"/>
          <dgm:constr type="t" for="ch" forName="dummy3a" refType="h" fact="0.8598"/>
          <dgm:constr type="l" for="ch" forName="dummy3b" refType="w" fact="0.2531"/>
          <dgm:constr type="t" for="ch" forName="dummy3b" refType="h" fact="0.8598"/>
          <dgm:constr type="l" for="ch" forName="wedge3Tx" refType="w" fact="0.38"/>
          <dgm:constr type="t" for="ch" forName="wedge3Tx" refType="h" fact="0.69"/>
          <dgm:constr type="w" for="ch" forName="wedge3Tx" refType="w" fact="0.24"/>
          <dgm:constr type="h" for="ch" forName="wedge3Tx" refType="h" fact="0.22"/>
          <dgm:constr type="l" for="ch" forName="wedge4" refType="w" fact="0.061"/>
          <dgm:constr type="t" for="ch" forName="wedge4" refType="h" fact="0.0862"/>
          <dgm:constr type="w" for="ch" forName="wedge4" refType="w" fact="0.84"/>
          <dgm:constr type="h" for="ch" forName="wedge4" refType="h" fact="0.84"/>
          <dgm:constr type="l" for="ch" forName="dummy4a" refType="w" fact="0.2341"/>
          <dgm:constr type="t" for="ch" forName="dummy4a" refType="h" fact="0.846"/>
          <dgm:constr type="l" for="ch" forName="dummy4b" refType="w" fact="0.0815"/>
          <dgm:constr type="t" for="ch" forName="dummy4b" refType="h" fact="0.3764"/>
          <dgm:constr type="r" for="ch" forName="wedge4Tx" refType="w" fact="0.36"/>
          <dgm:constr type="t" for="ch" forName="wedge4Tx" refType="h" fact="0.47"/>
          <dgm:constr type="w" for="ch" forName="wedge4Tx" refType="w" fact="0.25"/>
          <dgm:constr type="h" for="ch" forName="wedge4Tx" refType="h" fact="0.2"/>
          <dgm:constr type="l" for="ch" forName="wedge5" refType="w" fact="0.0682"/>
          <dgm:constr type="t" for="ch" forName="wedge5" refType="h" fact="0.0638"/>
          <dgm:constr type="w" for="ch" forName="wedge5" refType="w" fact="0.84"/>
          <dgm:constr type="h" for="ch" forName="wedge5" refType="h" fact="0.84"/>
          <dgm:constr type="l" for="ch" forName="dummy5a" refType="w" fact="0.0888"/>
          <dgm:constr type="t" for="ch" forName="dummy5a" refType="h" fact="0.354"/>
          <dgm:constr type="l" for="ch" forName="dummy5b" refType="w" fact="0.4882"/>
          <dgm:constr type="t" for="ch" forName="dummy5b" refType="h" fact="0.0638"/>
          <dgm:constr type="r" for="ch" forName="wedge5Tx" refType="w" fact="0.47"/>
          <dgm:constr type="t" for="ch" forName="wedge5Tx" refType="h" fact="0.205"/>
          <dgm:constr type="w" for="ch" forName="wedge5Tx" refType="w" fact="0.27"/>
          <dgm:constr type="h" for="ch" forName="wedge5Tx" refType="h" fact="0.18"/>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primFontSz" for="ch" ptType="node" op="equ"/>
        </dgm:constrLst>
      </dgm:if>
      <dgm:if name="Name6" axis="ch" ptType="node" func="cnt" op="equ" val="6">
        <dgm:constrLst>
          <dgm:constr type="l" for="ch" forName="wedge1" refType="w" fact="0.09"/>
          <dgm:constr type="t" for="ch" forName="wedge1" refType="w" fact="0.0627"/>
          <dgm:constr type="w" for="ch" forName="wedge1" refType="w" fact="0.84"/>
          <dgm:constr type="h" for="ch" forName="wedge1" refType="h" fact="0.84"/>
          <dgm:constr type="l" for="ch" forName="dummy1a" refType="w" fact="0.51"/>
          <dgm:constr type="t" for="ch" forName="dummy1a" refType="h" fact="0.0627"/>
          <dgm:constr type="l" for="ch" forName="dummy1b" refType="w" fact="0.8737"/>
          <dgm:constr type="t" for="ch" forName="dummy1b" refType="h" fact="0.2727"/>
          <dgm:constr type="l" for="ch" forName="wedge1Tx" refType="w" fact="0.53"/>
          <dgm:constr type="t" for="ch" forName="wedge1Tx" refType="h" fact="0.17"/>
          <dgm:constr type="w" for="ch" forName="wedge1Tx" refType="w" fact="0.22"/>
          <dgm:constr type="h" for="ch" forName="wedge1Tx" refType="h" fact="0.17"/>
          <dgm:constr type="l" for="ch" forName="wedge2" refType="w" fact="0.1"/>
          <dgm:constr type="t" for="ch" forName="wedge2" refType="w" fact="0.08"/>
          <dgm:constr type="w" for="ch" forName="wedge2" refType="w" fact="0.84"/>
          <dgm:constr type="h" for="ch" forName="wedge2" refType="h" fact="0.84"/>
          <dgm:constr type="l" for="ch" forName="dummy2a" refType="w" fact="0.8837"/>
          <dgm:constr type="t" for="ch" forName="dummy2a" refType="h" fact="0.29"/>
          <dgm:constr type="l" for="ch" forName="dummy2b" refType="w" fact="0.8837"/>
          <dgm:constr type="t" for="ch" forName="dummy2b" refType="h" fact="0.71"/>
          <dgm:constr type="l" for="ch" forName="wedge2Tx" refType="w" fact="0.67"/>
          <dgm:constr type="t" for="ch" forName="wedge2Tx" refType="h" fact="0.42"/>
          <dgm:constr type="w" for="ch" forName="wedge2Tx" refType="w" fact="0.23"/>
          <dgm:constr type="h" for="ch" forName="wedge2Tx" refType="h" fact="0.165"/>
          <dgm:constr type="l" for="ch" forName="wedge3" refType="w" fact="0.09"/>
          <dgm:constr type="t" for="ch" forName="wedge3" refType="w" fact="0.0973"/>
          <dgm:constr type="w" for="ch" forName="wedge3" refType="w" fact="0.84"/>
          <dgm:constr type="h" for="ch" forName="wedge3" refType="h" fact="0.84"/>
          <dgm:constr type="l" for="ch" forName="dummy3a" refType="w" fact="0.8737"/>
          <dgm:constr type="t" for="ch" forName="dummy3a" refType="h" fact="0.7273"/>
          <dgm:constr type="l" for="ch" forName="dummy3b" refType="w" fact="0.51"/>
          <dgm:constr type="t" for="ch" forName="dummy3b" refType="h" fact="0.9373"/>
          <dgm:constr type="l" for="ch" forName="wedge3Tx" refType="w" fact="0.53"/>
          <dgm:constr type="t" for="ch" forName="wedge3Tx" refType="h" fact="0.665"/>
          <dgm:constr type="w" for="ch" forName="wedge3Tx" refType="w" fact="0.22"/>
          <dgm:constr type="h" for="ch" forName="wedge3Tx" refType="h" fact="0.17"/>
          <dgm:constr type="l" for="ch" forName="wedge4" refType="w" fact="0.07"/>
          <dgm:constr type="t" for="ch" forName="wedge4" refType="h" fact="0.0973"/>
          <dgm:constr type="w" for="ch" forName="wedge4" refType="w" fact="0.84"/>
          <dgm:constr type="h" for="ch" forName="wedge4" refType="h" fact="0.84"/>
          <dgm:constr type="l" for="ch" forName="dummy4a" refType="w" fact="0.49"/>
          <dgm:constr type="t" for="ch" forName="dummy4a" refType="h" fact="0.9373"/>
          <dgm:constr type="l" for="ch" forName="dummy4b" refType="w" fact="0.1263"/>
          <dgm:constr type="t" for="ch" forName="dummy4b" refType="h" fact="0.7273"/>
          <dgm:constr type="r" for="ch" forName="wedge4Tx" refType="w" fact="0.47"/>
          <dgm:constr type="t" for="ch" forName="wedge4Tx" refType="h" fact="0.665"/>
          <dgm:constr type="w" for="ch" forName="wedge4Tx" refType="w" fact="0.22"/>
          <dgm:constr type="h" for="ch" forName="wedge4Tx" refType="h" fact="0.17"/>
          <dgm:constr type="l" for="ch" forName="wedge5" refType="w" fact="0.06"/>
          <dgm:constr type="t" for="ch" forName="wedge5" refType="h" fact="0.08"/>
          <dgm:constr type="w" for="ch" forName="wedge5" refType="w" fact="0.84"/>
          <dgm:constr type="h" for="ch" forName="wedge5" refType="h" fact="0.84"/>
          <dgm:constr type="l" for="ch" forName="dummy5a" refType="w" fact="0.1163"/>
          <dgm:constr type="t" for="ch" forName="dummy5a" refType="h" fact="0.71"/>
          <dgm:constr type="l" for="ch" forName="dummy5b" refType="w" fact="0.1163"/>
          <dgm:constr type="t" for="ch" forName="dummy5b" refType="h" fact="0.29"/>
          <dgm:constr type="r" for="ch" forName="wedge5Tx" refType="w" fact="0.33"/>
          <dgm:constr type="t" for="ch" forName="wedge5Tx" refType="h" fact="0.42"/>
          <dgm:constr type="w" for="ch" forName="wedge5Tx" refType="w" fact="0.23"/>
          <dgm:constr type="h" for="ch" forName="wedge5Tx" refType="h" fact="0.165"/>
          <dgm:constr type="l" for="ch" forName="wedge6" refType="w" fact="0.07"/>
          <dgm:constr type="t" for="ch" forName="wedge6" refType="h" fact="0.0627"/>
          <dgm:constr type="w" for="ch" forName="wedge6" refType="w" fact="0.84"/>
          <dgm:constr type="h" for="ch" forName="wedge6" refType="h" fact="0.84"/>
          <dgm:constr type="l" for="ch" forName="dummy6a" refType="w" fact="0.1263"/>
          <dgm:constr type="t" for="ch" forName="dummy6a" refType="h" fact="0.2727"/>
          <dgm:constr type="l" for="ch" forName="dummy6b" refType="w" fact="0.49"/>
          <dgm:constr type="t" for="ch" forName="dummy6b" refType="h" fact="0.0627"/>
          <dgm:constr type="r" for="ch" forName="wedge6Tx" refType="w" fact="0.47"/>
          <dgm:constr type="t" for="ch" forName="wedge6Tx" refType="h" fact="0.17"/>
          <dgm:constr type="w" for="ch" forName="wedge6Tx" refType="w" fact="0.22"/>
          <dgm:constr type="h" for="ch" forName="wedge6Tx" refType="h" fact="0.17"/>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h" for="ch" forName="arrowWedge6" refType="w" fact="0.08"/>
          <dgm:constr type="diam" for="ch" forName="arrowWedge6" refType="w" fact="0.84"/>
          <dgm:constr type="l" for="ch" forName="arrowWedge6" refType="w" fact="0.5"/>
          <dgm:constr type="t" for="ch" forName="arrowWedge6" refType="w" fact="0.5"/>
          <dgm:constr type="primFontSz" for="ch" ptType="node" op="equ"/>
        </dgm:constrLst>
      </dgm:if>
      <dgm:else name="Name7">
        <dgm:constrLst>
          <dgm:constr type="l" for="ch" forName="wedge1" refType="w" fact="0.0887"/>
          <dgm:constr type="t" for="ch" forName="wedge1" refType="w" fact="0.062"/>
          <dgm:constr type="w" for="ch" forName="wedge1" refType="w" fact="0.84"/>
          <dgm:constr type="h" for="ch" forName="wedge1" refType="h" fact="0.84"/>
          <dgm:constr type="l" for="ch" forName="dummy1a" refType="w" fact="0.5087"/>
          <dgm:constr type="t" for="ch" forName="dummy1a" refType="h" fact="0.062"/>
          <dgm:constr type="l" for="ch" forName="dummy1b" refType="w" fact="0.837"/>
          <dgm:constr type="t" for="ch" forName="dummy1b" refType="h" fact="0.2201"/>
          <dgm:constr type="l" for="ch" forName="wedge1Tx" refType="w" fact="0.53"/>
          <dgm:constr type="t" for="ch" forName="wedge1Tx" refType="h" fact="0.14"/>
          <dgm:constr type="w" for="ch" forName="wedge1Tx" refType="w" fact="0.2"/>
          <dgm:constr type="h" for="ch" forName="wedge1Tx" refType="h" fact="0.16"/>
          <dgm:constr type="l" for="ch" forName="wedge2" refType="w" fact="0.0995"/>
          <dgm:constr type="t" for="ch" forName="wedge2" refType="w" fact="0.0755"/>
          <dgm:constr type="w" for="ch" forName="wedge2" refType="w" fact="0.84"/>
          <dgm:constr type="h" for="ch" forName="wedge2" refType="h" fact="0.84"/>
          <dgm:constr type="l" for="ch" forName="dummy2a" refType="w" fact="0.8479"/>
          <dgm:constr type="t" for="ch" forName="dummy2a" refType="h" fact="0.2337"/>
          <dgm:constr type="l" for="ch" forName="dummy2b" refType="w" fact="0.929"/>
          <dgm:constr type="t" for="ch" forName="dummy2b" refType="h" fact="0.589"/>
          <dgm:constr type="l" for="ch" forName="wedge2Tx" refType="w" fact="0.67"/>
          <dgm:constr type="t" for="ch" forName="wedge2Tx" refType="h" fact="0.38"/>
          <dgm:constr type="w" for="ch" forName="wedge2Tx" refType="w" fact="0.23"/>
          <dgm:constr type="h" for="ch" forName="wedge2Tx" refType="h" fact="0.14"/>
          <dgm:constr type="l" for="ch" forName="wedge3" refType="w" fact="0.0956"/>
          <dgm:constr type="t" for="ch" forName="wedge3" refType="w" fact="0.0925"/>
          <dgm:constr type="w" for="ch" forName="wedge3" refType="w" fact="0.84"/>
          <dgm:constr type="h" for="ch" forName="wedge3" refType="h" fact="0.84"/>
          <dgm:constr type="l" for="ch" forName="dummy3a" refType="w" fact="0.9251"/>
          <dgm:constr type="t" for="ch" forName="dummy3a" refType="h" fact="0.6059"/>
          <dgm:constr type="l" for="ch" forName="dummy3b" refType="w" fact="0.6979"/>
          <dgm:constr type="t" for="ch" forName="dummy3b" refType="h" fact="0.8909"/>
          <dgm:constr type="l" for="ch" forName="wedge3Tx" refType="w" fact="0.635"/>
          <dgm:constr type="t" for="ch" forName="wedge3Tx" refType="h" fact="0.59"/>
          <dgm:constr type="w" for="ch" forName="wedge3Tx" refType="w" fact="0.2"/>
          <dgm:constr type="h" for="ch" forName="wedge3Tx" refType="h" fact="0.155"/>
          <dgm:constr type="l" for="ch" forName="wedge4" refType="w" fact="0.08"/>
          <dgm:constr type="t" for="ch" forName="wedge4" refType="h" fact="0.1"/>
          <dgm:constr type="w" for="ch" forName="wedge4" refType="w" fact="0.84"/>
          <dgm:constr type="h" for="ch" forName="wedge4" refType="h" fact="0.84"/>
          <dgm:constr type="l" for="ch" forName="dummy4a" refType="w" fact="0.6822"/>
          <dgm:constr type="t" for="ch" forName="dummy4a" refType="h" fact="0.8984"/>
          <dgm:constr type="l" for="ch" forName="dummy4b" refType="w" fact="0.3178"/>
          <dgm:constr type="t" for="ch" forName="dummy4b" refType="h" fact="0.8984"/>
          <dgm:constr type="l" for="ch" forName="wedge4Tx" refType="w" fact="0.4025"/>
          <dgm:constr type="t" for="ch" forName="wedge4Tx" refType="h" fact="0.76"/>
          <dgm:constr type="w" for="ch" forName="wedge4Tx" refType="w" fact="0.195"/>
          <dgm:constr type="h" for="ch" forName="wedge4Tx" refType="h" fact="0.14"/>
          <dgm:constr type="l" for="ch" forName="wedge5" refType="w" fact="0.0644"/>
          <dgm:constr type="t" for="ch" forName="wedge5" refType="h" fact="0.0925"/>
          <dgm:constr type="w" for="ch" forName="wedge5" refType="w" fact="0.84"/>
          <dgm:constr type="h" for="ch" forName="wedge5" refType="h" fact="0.84"/>
          <dgm:constr type="l" for="ch" forName="dummy5a" refType="w" fact="0.3021"/>
          <dgm:constr type="t" for="ch" forName="dummy5a" refType="h" fact="0.8909"/>
          <dgm:constr type="l" for="ch" forName="dummy5b" refType="w" fact="0.0749"/>
          <dgm:constr type="t" for="ch" forName="dummy5b" refType="h" fact="0.6059"/>
          <dgm:constr type="r" for="ch" forName="wedge5Tx" refType="w" fact="0.365"/>
          <dgm:constr type="t" for="ch" forName="wedge5Tx" refType="h" fact="0.59"/>
          <dgm:constr type="w" for="ch" forName="wedge5Tx" refType="w" fact="0.2"/>
          <dgm:constr type="h" for="ch" forName="wedge5Tx" refType="h" fact="0.155"/>
          <dgm:constr type="l" for="ch" forName="wedge6" refType="w" fact="0.0605"/>
          <dgm:constr type="t" for="ch" forName="wedge6" refType="h" fact="0.0755"/>
          <dgm:constr type="w" for="ch" forName="wedge6" refType="w" fact="0.84"/>
          <dgm:constr type="h" for="ch" forName="wedge6" refType="h" fact="0.84"/>
          <dgm:constr type="l" for="ch" forName="dummy6a" refType="w" fact="0.071"/>
          <dgm:constr type="t" for="ch" forName="dummy6a" refType="h" fact="0.589"/>
          <dgm:constr type="l" for="ch" forName="dummy6b" refType="w" fact="0.1521"/>
          <dgm:constr type="t" for="ch" forName="dummy6b" refType="h" fact="0.2337"/>
          <dgm:constr type="r" for="ch" forName="wedge6Tx" refType="w" fact="0.33"/>
          <dgm:constr type="t" for="ch" forName="wedge6Tx" refType="h" fact="0.38"/>
          <dgm:constr type="w" for="ch" forName="wedge6Tx" refType="w" fact="0.23"/>
          <dgm:constr type="h" for="ch" forName="wedge6Tx" refType="h" fact="0.14"/>
          <dgm:constr type="l" for="ch" forName="wedge7" refType="w" fact="0.0713"/>
          <dgm:constr type="t" for="ch" forName="wedge7" refType="h" fact="0.062"/>
          <dgm:constr type="w" for="ch" forName="wedge7" refType="w" fact="0.84"/>
          <dgm:constr type="h" for="ch" forName="wedge7" refType="h" fact="0.84"/>
          <dgm:constr type="l" for="ch" forName="dummy7a" refType="w" fact="0.163"/>
          <dgm:constr type="t" for="ch" forName="dummy7a" refType="h" fact="0.2201"/>
          <dgm:constr type="l" for="ch" forName="dummy7b" refType="w" fact="0.4913"/>
          <dgm:constr type="t" for="ch" forName="dummy7b" refType="h" fact="0.062"/>
          <dgm:constr type="r" for="ch" forName="wedge7Tx" refType="w" fact="0.47"/>
          <dgm:constr type="t" for="ch" forName="wedge7Tx" refType="h" fact="0.14"/>
          <dgm:constr type="w" for="ch" forName="wedge7Tx" refType="w" fact="0.2"/>
          <dgm:constr type="h" for="ch" forName="wedge7Tx" refType="h" fact="0.16"/>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h" for="ch" forName="arrowWedge6" refType="w" fact="0.08"/>
          <dgm:constr type="diam" for="ch" forName="arrowWedge6" refType="w" fact="0.84"/>
          <dgm:constr type="l" for="ch" forName="arrowWedge6" refType="w" fact="0.5"/>
          <dgm:constr type="t" for="ch" forName="arrowWedge6" refType="w" fact="0.5"/>
          <dgm:constr type="h" for="ch" forName="arrowWedge7" refType="w" fact="0.08"/>
          <dgm:constr type="diam" for="ch" forName="arrowWedge7" refType="w" fact="0.84"/>
          <dgm:constr type="l" for="ch" forName="arrowWedge7" refType="w" fact="0.5"/>
          <dgm:constr type="t" for="ch" forName="arrowWedge7" refType="w" fact="0.5"/>
          <dgm:constr type="primFontSz" for="ch" ptType="node" op="equ"/>
        </dgm:constrLst>
      </dgm:else>
    </dgm:choose>
    <dgm:ruleLst/>
    <dgm:choose name="Name8">
      <dgm:if name="Name9" axis="ch" ptType="node" func="cnt" op="gte" val="1">
        <dgm:layoutNode name="wedge1">
          <dgm:alg type="sp"/>
          <dgm:choose name="Name10">
            <dgm:if name="Name11" axis="ch" ptType="node" func="cnt" op="equ" val="1">
              <dgm:shape xmlns:r="http://schemas.openxmlformats.org/officeDocument/2006/relationships" type="ellipse" r:blip="">
                <dgm:adjLst/>
              </dgm:shape>
            </dgm:if>
            <dgm:if name="Name12" axis="ch" ptType="node" func="cnt" op="equ" val="2">
              <dgm:shape xmlns:r="http://schemas.openxmlformats.org/officeDocument/2006/relationships" type="pie" r:blip="">
                <dgm:adjLst>
                  <dgm:adj idx="1" val="270"/>
                  <dgm:adj idx="2" val="90"/>
                </dgm:adjLst>
              </dgm:shape>
            </dgm:if>
            <dgm:if name="Name13" axis="ch" ptType="node" func="cnt" op="equ" val="3">
              <dgm:shape xmlns:r="http://schemas.openxmlformats.org/officeDocument/2006/relationships" type="pie" r:blip="">
                <dgm:adjLst>
                  <dgm:adj idx="1" val="270"/>
                  <dgm:adj idx="2" val="30"/>
                </dgm:adjLst>
              </dgm:shape>
            </dgm:if>
            <dgm:if name="Name14" axis="ch" ptType="node" func="cnt" op="equ" val="4">
              <dgm:shape xmlns:r="http://schemas.openxmlformats.org/officeDocument/2006/relationships" type="pie" r:blip="">
                <dgm:adjLst>
                  <dgm:adj idx="1" val="270"/>
                  <dgm:adj idx="2" val="0"/>
                </dgm:adjLst>
              </dgm:shape>
            </dgm:if>
            <dgm:if name="Name15" axis="ch" ptType="node" func="cnt" op="equ" val="5">
              <dgm:shape xmlns:r="http://schemas.openxmlformats.org/officeDocument/2006/relationships" type="pie" r:blip="">
                <dgm:adjLst>
                  <dgm:adj idx="1" val="270"/>
                  <dgm:adj idx="2" val="342"/>
                </dgm:adjLst>
              </dgm:shape>
            </dgm:if>
            <dgm:if name="Name16" axis="ch" ptType="node" func="cnt" op="equ" val="6">
              <dgm:shape xmlns:r="http://schemas.openxmlformats.org/officeDocument/2006/relationships" type="pie" r:blip="">
                <dgm:adjLst>
                  <dgm:adj idx="1" val="270"/>
                  <dgm:adj idx="2" val="330"/>
                </dgm:adjLst>
              </dgm:shape>
            </dgm:if>
            <dgm:else name="Name17">
              <dgm:shape xmlns:r="http://schemas.openxmlformats.org/officeDocument/2006/relationships" type="pie" r:blip="">
                <dgm:adjLst>
                  <dgm:adj idx="1" val="270"/>
                  <dgm:adj idx="2" val="321.4286"/>
                </dgm:adjLst>
              </dgm:shape>
            </dgm:else>
          </dgm:choose>
          <dgm:choose name="Name18">
            <dgm:if name="Name19" func="var" arg="dir" op="equ" val="norm">
              <dgm:presOf axis="ch desOrSelf" ptType="node node" st="1 1" cnt="1 0"/>
            </dgm:if>
            <dgm:else name="Name20">
              <dgm:choose name="Name21">
                <dgm:if name="Name22" axis="ch" ptType="node" func="cnt" op="equ" val="1">
                  <dgm:presOf axis="ch desOrSelf" ptType="node node" st="1 1" cnt="1 0"/>
                </dgm:if>
                <dgm:if name="Name23" axis="ch" ptType="node" func="cnt" op="equ" val="2">
                  <dgm:presOf axis="ch desOrSelf" ptType="node node" st="2 1" cnt="1 0"/>
                </dgm:if>
                <dgm:if name="Name24" axis="ch" ptType="node" func="cnt" op="equ" val="3">
                  <dgm:presOf axis="ch desOrSelf" ptType="node node" st="3 1" cnt="1 0"/>
                </dgm:if>
                <dgm:if name="Name25" axis="ch" ptType="node" func="cnt" op="equ" val="4">
                  <dgm:presOf axis="ch desOrSelf" ptType="node node" st="4 1" cnt="1 0"/>
                </dgm:if>
                <dgm:if name="Name26" axis="ch" ptType="node" func="cnt" op="equ" val="5">
                  <dgm:presOf axis="ch desOrSelf" ptType="node node" st="5 1" cnt="1 0"/>
                </dgm:if>
                <dgm:if name="Name27" axis="ch" ptType="node" func="cnt" op="equ" val="6">
                  <dgm:presOf axis="ch desOrSelf" ptType="node node" st="6 1" cnt="1 0"/>
                </dgm:if>
                <dgm:else name="Name28">
                  <dgm:presOf axis="ch desOrSelf" ptType="node node" st="7 1" cnt="1 0"/>
                </dgm:else>
              </dgm:choose>
            </dgm:else>
          </dgm:choose>
          <dgm:constrLst/>
          <dgm:ruleLst/>
        </dgm:layoutNode>
        <dgm:layoutNode name="dummy1a" moveWith="wedge1">
          <dgm:alg type="sp"/>
          <dgm:shape xmlns:r="http://schemas.openxmlformats.org/officeDocument/2006/relationships" r:blip="">
            <dgm:adjLst/>
          </dgm:shape>
          <dgm:presOf/>
          <dgm:constrLst>
            <dgm:constr type="w" val="1"/>
            <dgm:constr type="h" val="1"/>
          </dgm:constrLst>
          <dgm:ruleLst/>
        </dgm:layoutNode>
        <dgm:layoutNode name="dummy1b" moveWith="wedge1">
          <dgm:alg type="sp"/>
          <dgm:shape xmlns:r="http://schemas.openxmlformats.org/officeDocument/2006/relationships" r:blip="">
            <dgm:adjLst/>
          </dgm:shape>
          <dgm:presOf/>
          <dgm:constrLst>
            <dgm:constr type="w" val="1"/>
            <dgm:constr type="h" val="1"/>
          </dgm:constrLst>
          <dgm:ruleLst/>
        </dgm:layoutNode>
        <dgm:layoutNode name="wedge1Tx" moveWith="wedge1">
          <dgm:varLst>
            <dgm:chMax val="0"/>
            <dgm:chPref val="0"/>
            <dgm:bulletEnabled val="1"/>
          </dgm:varLst>
          <dgm:alg type="tx"/>
          <dgm:shape xmlns:r="http://schemas.openxmlformats.org/officeDocument/2006/relationships" type="rect" r:blip="" hideGeom="1">
            <dgm:adjLst/>
          </dgm:shape>
          <dgm:choose name="Name29">
            <dgm:if name="Name30" func="var" arg="dir" op="equ" val="norm">
              <dgm:presOf axis="ch desOrSelf" ptType="node node" st="1 1" cnt="1 0"/>
            </dgm:if>
            <dgm:else name="Name31">
              <dgm:choose name="Name32">
                <dgm:if name="Name33" axis="ch" ptType="node" func="cnt" op="equ" val="1">
                  <dgm:presOf axis="ch desOrSelf" ptType="node node" st="1 1" cnt="1 0"/>
                </dgm:if>
                <dgm:if name="Name34" axis="ch" ptType="node" func="cnt" op="equ" val="2">
                  <dgm:presOf axis="ch desOrSelf" ptType="node node" st="2 1" cnt="1 0"/>
                </dgm:if>
                <dgm:if name="Name35" axis="ch" ptType="node" func="cnt" op="equ" val="3">
                  <dgm:presOf axis="ch desOrSelf" ptType="node node" st="3 1" cnt="1 0"/>
                </dgm:if>
                <dgm:if name="Name36" axis="ch" ptType="node" func="cnt" op="equ" val="4">
                  <dgm:presOf axis="ch desOrSelf" ptType="node node" st="4 1" cnt="1 0"/>
                </dgm:if>
                <dgm:if name="Name37" axis="ch" ptType="node" func="cnt" op="equ" val="5">
                  <dgm:presOf axis="ch desOrSelf" ptType="node node" st="5 1" cnt="1 0"/>
                </dgm:if>
                <dgm:if name="Name38" axis="ch" ptType="node" func="cnt" op="equ" val="6">
                  <dgm:presOf axis="ch desOrSelf" ptType="node node" st="6 1" cnt="1 0"/>
                </dgm:if>
                <dgm:else name="Name39">
                  <dgm:presOf axis="ch desOrSelf" ptType="node node" st="7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40"/>
    </dgm:choose>
    <dgm:choose name="Name41">
      <dgm:if name="Name42" axis="ch" ptType="node" func="cnt" op="gte" val="2">
        <dgm:layoutNode name="wedge2">
          <dgm:alg type="sp"/>
          <dgm:choose name="Name43">
            <dgm:if name="Name44" axis="ch" ptType="node" func="cnt" op="equ" val="2">
              <dgm:shape xmlns:r="http://schemas.openxmlformats.org/officeDocument/2006/relationships" type="pie" r:blip="">
                <dgm:adjLst>
                  <dgm:adj idx="1" val="90"/>
                  <dgm:adj idx="2" val="270"/>
                </dgm:adjLst>
              </dgm:shape>
            </dgm:if>
            <dgm:if name="Name45" axis="ch" ptType="node" func="cnt" op="equ" val="3">
              <dgm:shape xmlns:r="http://schemas.openxmlformats.org/officeDocument/2006/relationships" type="pie" r:blip="">
                <dgm:adjLst>
                  <dgm:adj idx="1" val="30"/>
                  <dgm:adj idx="2" val="150"/>
                </dgm:adjLst>
              </dgm:shape>
            </dgm:if>
            <dgm:if name="Name46" axis="ch" ptType="node" func="cnt" op="equ" val="4">
              <dgm:shape xmlns:r="http://schemas.openxmlformats.org/officeDocument/2006/relationships" type="pie" r:blip="">
                <dgm:adjLst>
                  <dgm:adj idx="1" val="0"/>
                  <dgm:adj idx="2" val="90"/>
                </dgm:adjLst>
              </dgm:shape>
            </dgm:if>
            <dgm:if name="Name47" axis="ch" ptType="node" func="cnt" op="equ" val="5">
              <dgm:shape xmlns:r="http://schemas.openxmlformats.org/officeDocument/2006/relationships" type="pie" r:blip="">
                <dgm:adjLst>
                  <dgm:adj idx="1" val="342"/>
                  <dgm:adj idx="2" val="54"/>
                </dgm:adjLst>
              </dgm:shape>
            </dgm:if>
            <dgm:if name="Name48" axis="ch" ptType="node" func="cnt" op="equ" val="6">
              <dgm:shape xmlns:r="http://schemas.openxmlformats.org/officeDocument/2006/relationships" type="pie" r:blip="">
                <dgm:adjLst>
                  <dgm:adj idx="1" val="330"/>
                  <dgm:adj idx="2" val="30"/>
                </dgm:adjLst>
              </dgm:shape>
            </dgm:if>
            <dgm:else name="Name49">
              <dgm:shape xmlns:r="http://schemas.openxmlformats.org/officeDocument/2006/relationships" type="pie" r:blip="">
                <dgm:adjLst>
                  <dgm:adj idx="1" val="321.4286"/>
                  <dgm:adj idx="2" val="12.85714"/>
                </dgm:adjLst>
              </dgm:shape>
            </dgm:else>
          </dgm:choose>
          <dgm:choose name="Name50">
            <dgm:if name="Name51" func="var" arg="dir" op="equ" val="norm">
              <dgm:presOf axis="ch desOrSelf" ptType="node node" st="2 1" cnt="1 0"/>
            </dgm:if>
            <dgm:else name="Name52">
              <dgm:choose name="Name53">
                <dgm:if name="Name54" axis="ch" ptType="node" func="cnt" op="equ" val="2">
                  <dgm:presOf axis="ch desOrSelf" ptType="node node" st="1 1" cnt="1 0"/>
                </dgm:if>
                <dgm:if name="Name55" axis="ch" ptType="node" func="cnt" op="equ" val="3">
                  <dgm:presOf axis="ch desOrSelf" ptType="node node" st="2 1" cnt="1 0"/>
                </dgm:if>
                <dgm:if name="Name56" axis="ch" ptType="node" func="cnt" op="equ" val="4">
                  <dgm:presOf axis="ch desOrSelf" ptType="node node" st="3 1" cnt="1 0"/>
                </dgm:if>
                <dgm:if name="Name57" axis="ch" ptType="node" func="cnt" op="equ" val="5">
                  <dgm:presOf axis="ch desOrSelf" ptType="node node" st="4 1" cnt="1 0"/>
                </dgm:if>
                <dgm:if name="Name58" axis="ch" ptType="node" func="cnt" op="equ" val="6">
                  <dgm:presOf axis="ch desOrSelf" ptType="node node" st="5 1" cnt="1 0"/>
                </dgm:if>
                <dgm:else name="Name59">
                  <dgm:presOf axis="ch desOrSelf" ptType="node node" st="6 1" cnt="1 0"/>
                </dgm:else>
              </dgm:choose>
            </dgm:else>
          </dgm:choose>
          <dgm:constrLst/>
          <dgm:ruleLst/>
        </dgm:layoutNode>
        <dgm:layoutNode name="dummy2a" moveWith="wedge2">
          <dgm:alg type="sp"/>
          <dgm:shape xmlns:r="http://schemas.openxmlformats.org/officeDocument/2006/relationships" r:blip="">
            <dgm:adjLst/>
          </dgm:shape>
          <dgm:presOf/>
          <dgm:constrLst>
            <dgm:constr type="w" val="1"/>
            <dgm:constr type="h" val="1"/>
          </dgm:constrLst>
          <dgm:ruleLst/>
        </dgm:layoutNode>
        <dgm:layoutNode name="dummy2b" moveWith="wedge2">
          <dgm:alg type="sp"/>
          <dgm:shape xmlns:r="http://schemas.openxmlformats.org/officeDocument/2006/relationships" r:blip="">
            <dgm:adjLst/>
          </dgm:shape>
          <dgm:presOf/>
          <dgm:constrLst>
            <dgm:constr type="w" val="1"/>
            <dgm:constr type="h" val="1"/>
          </dgm:constrLst>
          <dgm:ruleLst/>
        </dgm:layoutNode>
        <dgm:layoutNode name="wedge2Tx" moveWith="wedge2">
          <dgm:varLst>
            <dgm:chMax val="0"/>
            <dgm:chPref val="0"/>
            <dgm:bulletEnabled val="1"/>
          </dgm:varLst>
          <dgm:alg type="tx"/>
          <dgm:shape xmlns:r="http://schemas.openxmlformats.org/officeDocument/2006/relationships" type="rect" r:blip="" hideGeom="1">
            <dgm:adjLst/>
          </dgm:shape>
          <dgm:choose name="Name60">
            <dgm:if name="Name61" func="var" arg="dir" op="equ" val="norm">
              <dgm:presOf axis="ch desOrSelf" ptType="node node" st="2 1" cnt="1 0"/>
            </dgm:if>
            <dgm:else name="Name62">
              <dgm:choose name="Name63">
                <dgm:if name="Name64" axis="ch" ptType="node" func="cnt" op="equ" val="2">
                  <dgm:presOf axis="ch desOrSelf" ptType="node node" st="1 1" cnt="1 0"/>
                </dgm:if>
                <dgm:if name="Name65" axis="ch" ptType="node" func="cnt" op="equ" val="3">
                  <dgm:presOf axis="ch desOrSelf" ptType="node node" st="2 1" cnt="1 0"/>
                </dgm:if>
                <dgm:if name="Name66" axis="ch" ptType="node" func="cnt" op="equ" val="4">
                  <dgm:presOf axis="ch desOrSelf" ptType="node node" st="3 1" cnt="1 0"/>
                </dgm:if>
                <dgm:if name="Name67" axis="ch" ptType="node" func="cnt" op="equ" val="5">
                  <dgm:presOf axis="ch desOrSelf" ptType="node node" st="4 1" cnt="1 0"/>
                </dgm:if>
                <dgm:if name="Name68" axis="ch" ptType="node" func="cnt" op="equ" val="6">
                  <dgm:presOf axis="ch desOrSelf" ptType="node node" st="5 1" cnt="1 0"/>
                </dgm:if>
                <dgm:else name="Name69">
                  <dgm:presOf axis="ch desOrSelf" ptType="node node" st="6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70"/>
    </dgm:choose>
    <dgm:choose name="Name71">
      <dgm:if name="Name72" axis="ch" ptType="node" func="cnt" op="gte" val="3">
        <dgm:layoutNode name="wedge3">
          <dgm:alg type="sp"/>
          <dgm:choose name="Name73">
            <dgm:if name="Name74" axis="ch" ptType="node" func="cnt" op="equ" val="3">
              <dgm:shape xmlns:r="http://schemas.openxmlformats.org/officeDocument/2006/relationships" type="pie" r:blip="">
                <dgm:adjLst>
                  <dgm:adj idx="1" val="150"/>
                  <dgm:adj idx="2" val="270"/>
                </dgm:adjLst>
              </dgm:shape>
            </dgm:if>
            <dgm:if name="Name75" axis="ch" ptType="node" func="cnt" op="equ" val="4">
              <dgm:shape xmlns:r="http://schemas.openxmlformats.org/officeDocument/2006/relationships" type="pie" r:blip="">
                <dgm:adjLst>
                  <dgm:adj idx="1" val="90"/>
                  <dgm:adj idx="2" val="180"/>
                </dgm:adjLst>
              </dgm:shape>
            </dgm:if>
            <dgm:if name="Name76" axis="ch" ptType="node" func="cnt" op="equ" val="5">
              <dgm:shape xmlns:r="http://schemas.openxmlformats.org/officeDocument/2006/relationships" type="pie" r:blip="">
                <dgm:adjLst>
                  <dgm:adj idx="1" val="54"/>
                  <dgm:adj idx="2" val="126"/>
                </dgm:adjLst>
              </dgm:shape>
            </dgm:if>
            <dgm:if name="Name77" axis="ch" ptType="node" func="cnt" op="equ" val="6">
              <dgm:shape xmlns:r="http://schemas.openxmlformats.org/officeDocument/2006/relationships" type="pie" r:blip="">
                <dgm:adjLst>
                  <dgm:adj idx="1" val="30"/>
                  <dgm:adj idx="2" val="90"/>
                </dgm:adjLst>
              </dgm:shape>
            </dgm:if>
            <dgm:else name="Name78">
              <dgm:shape xmlns:r="http://schemas.openxmlformats.org/officeDocument/2006/relationships" type="pie" r:blip="">
                <dgm:adjLst>
                  <dgm:adj idx="1" val="12.85714"/>
                  <dgm:adj idx="2" val="64.28571"/>
                </dgm:adjLst>
              </dgm:shape>
            </dgm:else>
          </dgm:choose>
          <dgm:choose name="Name79">
            <dgm:if name="Name80" func="var" arg="dir" op="equ" val="norm">
              <dgm:presOf axis="ch desOrSelf" ptType="node node" st="3 1" cnt="1 0"/>
            </dgm:if>
            <dgm:else name="Name81">
              <dgm:choose name="Name82">
                <dgm:if name="Name83" axis="ch" ptType="node" func="cnt" op="equ" val="3">
                  <dgm:presOf axis="ch desOrSelf" ptType="node node" st="1 1" cnt="1 0"/>
                </dgm:if>
                <dgm:if name="Name84" axis="ch" ptType="node" func="cnt" op="equ" val="4">
                  <dgm:presOf axis="ch desOrSelf" ptType="node node" st="2 1" cnt="1 0"/>
                </dgm:if>
                <dgm:if name="Name85" axis="ch" ptType="node" func="cnt" op="equ" val="5">
                  <dgm:presOf axis="ch desOrSelf" ptType="node node" st="3 1" cnt="1 0"/>
                </dgm:if>
                <dgm:if name="Name86" axis="ch" ptType="node" func="cnt" op="equ" val="6">
                  <dgm:presOf axis="ch desOrSelf" ptType="node node" st="4 1" cnt="1 0"/>
                </dgm:if>
                <dgm:else name="Name87">
                  <dgm:presOf axis="ch desOrSelf" ptType="node node" st="5 1" cnt="1 0"/>
                </dgm:else>
              </dgm:choose>
            </dgm:else>
          </dgm:choose>
          <dgm:constrLst/>
          <dgm:ruleLst/>
        </dgm:layoutNode>
        <dgm:layoutNode name="dummy3a" moveWith="wedge3">
          <dgm:alg type="sp"/>
          <dgm:shape xmlns:r="http://schemas.openxmlformats.org/officeDocument/2006/relationships" r:blip="">
            <dgm:adjLst/>
          </dgm:shape>
          <dgm:presOf/>
          <dgm:constrLst>
            <dgm:constr type="w" val="1"/>
            <dgm:constr type="h" val="1"/>
          </dgm:constrLst>
          <dgm:ruleLst/>
        </dgm:layoutNode>
        <dgm:layoutNode name="dummy3b" moveWith="wedge3">
          <dgm:alg type="sp"/>
          <dgm:shape xmlns:r="http://schemas.openxmlformats.org/officeDocument/2006/relationships" r:blip="">
            <dgm:adjLst/>
          </dgm:shape>
          <dgm:presOf/>
          <dgm:constrLst>
            <dgm:constr type="w" val="1"/>
            <dgm:constr type="h" val="1"/>
          </dgm:constrLst>
          <dgm:ruleLst/>
        </dgm:layoutNode>
        <dgm:layoutNode name="wedge3Tx" moveWith="wedge3">
          <dgm:varLst>
            <dgm:chMax val="0"/>
            <dgm:chPref val="0"/>
            <dgm:bulletEnabled val="1"/>
          </dgm:varLst>
          <dgm:alg type="tx"/>
          <dgm:shape xmlns:r="http://schemas.openxmlformats.org/officeDocument/2006/relationships" type="rect" r:blip="" hideGeom="1">
            <dgm:adjLst/>
          </dgm:shape>
          <dgm:choose name="Name88">
            <dgm:if name="Name89" func="var" arg="dir" op="equ" val="norm">
              <dgm:presOf axis="ch desOrSelf" ptType="node node" st="3 1" cnt="1 0"/>
            </dgm:if>
            <dgm:else name="Name90">
              <dgm:choose name="Name91">
                <dgm:if name="Name92" axis="ch" ptType="node" func="cnt" op="equ" val="3">
                  <dgm:presOf axis="ch desOrSelf" ptType="node node" st="1 1" cnt="1 0"/>
                </dgm:if>
                <dgm:if name="Name93" axis="ch" ptType="node" func="cnt" op="equ" val="4">
                  <dgm:presOf axis="ch desOrSelf" ptType="node node" st="2 1" cnt="1 0"/>
                </dgm:if>
                <dgm:if name="Name94" axis="ch" ptType="node" func="cnt" op="equ" val="5">
                  <dgm:presOf axis="ch desOrSelf" ptType="node node" st="3 1" cnt="1 0"/>
                </dgm:if>
                <dgm:if name="Name95" axis="ch" ptType="node" func="cnt" op="equ" val="6">
                  <dgm:presOf axis="ch desOrSelf" ptType="node node" st="4 1" cnt="1 0"/>
                </dgm:if>
                <dgm:else name="Name96">
                  <dgm:presOf axis="ch desOrSelf" ptType="node node" st="5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97"/>
    </dgm:choose>
    <dgm:choose name="Name98">
      <dgm:if name="Name99" axis="ch" ptType="node" func="cnt" op="gte" val="4">
        <dgm:layoutNode name="wedge4">
          <dgm:alg type="sp"/>
          <dgm:choose name="Name100">
            <dgm:if name="Name101" axis="ch" ptType="node" func="cnt" op="equ" val="4">
              <dgm:shape xmlns:r="http://schemas.openxmlformats.org/officeDocument/2006/relationships" type="pie" r:blip="">
                <dgm:adjLst>
                  <dgm:adj idx="1" val="180"/>
                  <dgm:adj idx="2" val="270"/>
                </dgm:adjLst>
              </dgm:shape>
            </dgm:if>
            <dgm:if name="Name102" axis="ch" ptType="node" func="cnt" op="equ" val="5">
              <dgm:shape xmlns:r="http://schemas.openxmlformats.org/officeDocument/2006/relationships" type="pie" r:blip="">
                <dgm:adjLst>
                  <dgm:adj idx="1" val="126"/>
                  <dgm:adj idx="2" val="198"/>
                </dgm:adjLst>
              </dgm:shape>
            </dgm:if>
            <dgm:if name="Name103" axis="ch" ptType="node" func="cnt" op="equ" val="6">
              <dgm:shape xmlns:r="http://schemas.openxmlformats.org/officeDocument/2006/relationships" type="pie" r:blip="">
                <dgm:adjLst>
                  <dgm:adj idx="1" val="90"/>
                  <dgm:adj idx="2" val="150"/>
                </dgm:adjLst>
              </dgm:shape>
            </dgm:if>
            <dgm:else name="Name104">
              <dgm:shape xmlns:r="http://schemas.openxmlformats.org/officeDocument/2006/relationships" type="pie" r:blip="">
                <dgm:adjLst>
                  <dgm:adj idx="1" val="64.2871"/>
                  <dgm:adj idx="2" val="115.7143"/>
                </dgm:adjLst>
              </dgm:shape>
            </dgm:else>
          </dgm:choose>
          <dgm:choose name="Name105">
            <dgm:if name="Name106" func="var" arg="dir" op="equ" val="norm">
              <dgm:presOf axis="ch desOrSelf" ptType="node node" st="4 1" cnt="1 0"/>
            </dgm:if>
            <dgm:else name="Name107">
              <dgm:choose name="Name108">
                <dgm:if name="Name109" axis="ch" ptType="node" func="cnt" op="equ" val="4">
                  <dgm:presOf axis="ch desOrSelf" ptType="node node" st="1 1" cnt="1 0"/>
                </dgm:if>
                <dgm:if name="Name110" axis="ch" ptType="node" func="cnt" op="equ" val="5">
                  <dgm:presOf axis="ch desOrSelf" ptType="node node" st="2 1" cnt="1 0"/>
                </dgm:if>
                <dgm:if name="Name111" axis="ch" ptType="node" func="cnt" op="equ" val="6">
                  <dgm:presOf axis="ch desOrSelf" ptType="node node" st="3 1" cnt="1 0"/>
                </dgm:if>
                <dgm:else name="Name112">
                  <dgm:presOf axis="ch desOrSelf" ptType="node node" st="4 1" cnt="1 0"/>
                </dgm:else>
              </dgm:choose>
            </dgm:else>
          </dgm:choose>
          <dgm:constrLst/>
          <dgm:ruleLst/>
        </dgm:layoutNode>
        <dgm:layoutNode name="dummy4a" moveWith="wedge4">
          <dgm:alg type="sp"/>
          <dgm:shape xmlns:r="http://schemas.openxmlformats.org/officeDocument/2006/relationships" r:blip="">
            <dgm:adjLst/>
          </dgm:shape>
          <dgm:presOf/>
          <dgm:constrLst>
            <dgm:constr type="w" val="1"/>
            <dgm:constr type="h" val="1"/>
          </dgm:constrLst>
          <dgm:ruleLst/>
        </dgm:layoutNode>
        <dgm:layoutNode name="dummy4b" moveWith="wedge4">
          <dgm:alg type="sp"/>
          <dgm:shape xmlns:r="http://schemas.openxmlformats.org/officeDocument/2006/relationships" r:blip="">
            <dgm:adjLst/>
          </dgm:shape>
          <dgm:presOf/>
          <dgm:constrLst>
            <dgm:constr type="w" val="1"/>
            <dgm:constr type="h" val="1"/>
          </dgm:constrLst>
          <dgm:ruleLst/>
        </dgm:layoutNode>
        <dgm:layoutNode name="wedge4Tx" moveWith="wedge4">
          <dgm:varLst>
            <dgm:chMax val="0"/>
            <dgm:chPref val="0"/>
            <dgm:bulletEnabled val="1"/>
          </dgm:varLst>
          <dgm:alg type="tx"/>
          <dgm:shape xmlns:r="http://schemas.openxmlformats.org/officeDocument/2006/relationships" type="rect" r:blip="" hideGeom="1">
            <dgm:adjLst/>
          </dgm:shape>
          <dgm:choose name="Name113">
            <dgm:if name="Name114" func="var" arg="dir" op="equ" val="norm">
              <dgm:presOf axis="ch desOrSelf" ptType="node node" st="4 1" cnt="1 0"/>
            </dgm:if>
            <dgm:else name="Name115">
              <dgm:choose name="Name116">
                <dgm:if name="Name117" axis="ch" ptType="node" func="cnt" op="equ" val="4">
                  <dgm:presOf axis="ch desOrSelf" ptType="node node" st="1 1" cnt="1 0"/>
                </dgm:if>
                <dgm:if name="Name118" axis="ch" ptType="node" func="cnt" op="equ" val="5">
                  <dgm:presOf axis="ch desOrSelf" ptType="node node" st="2 1" cnt="1 0"/>
                </dgm:if>
                <dgm:if name="Name119" axis="ch" ptType="node" func="cnt" op="equ" val="6">
                  <dgm:presOf axis="ch desOrSelf" ptType="node node" st="3 1" cnt="1 0"/>
                </dgm:if>
                <dgm:else name="Name120">
                  <dgm:presOf axis="ch desOrSelf" ptType="node node" st="4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21"/>
    </dgm:choose>
    <dgm:choose name="Name122">
      <dgm:if name="Name123" axis="ch" ptType="node" func="cnt" op="gte" val="5">
        <dgm:layoutNode name="wedge5">
          <dgm:alg type="sp"/>
          <dgm:choose name="Name124">
            <dgm:if name="Name125" axis="ch" ptType="node" func="cnt" op="equ" val="5">
              <dgm:shape xmlns:r="http://schemas.openxmlformats.org/officeDocument/2006/relationships" type="pie" r:blip="">
                <dgm:adjLst>
                  <dgm:adj idx="1" val="198"/>
                  <dgm:adj idx="2" val="270"/>
                </dgm:adjLst>
              </dgm:shape>
            </dgm:if>
            <dgm:if name="Name126" axis="ch" ptType="node" func="cnt" op="equ" val="6">
              <dgm:shape xmlns:r="http://schemas.openxmlformats.org/officeDocument/2006/relationships" type="pie" r:blip="">
                <dgm:adjLst>
                  <dgm:adj idx="1" val="150"/>
                  <dgm:adj idx="2" val="210"/>
                </dgm:adjLst>
              </dgm:shape>
            </dgm:if>
            <dgm:else name="Name127">
              <dgm:shape xmlns:r="http://schemas.openxmlformats.org/officeDocument/2006/relationships" type="pie" r:blip="">
                <dgm:adjLst>
                  <dgm:adj idx="1" val="115.7143"/>
                  <dgm:adj idx="2" val="167.1429"/>
                </dgm:adjLst>
              </dgm:shape>
            </dgm:else>
          </dgm:choose>
          <dgm:choose name="Name128">
            <dgm:if name="Name129" func="var" arg="dir" op="equ" val="norm">
              <dgm:presOf axis="ch desOrSelf" ptType="node node" st="5 1" cnt="1 0"/>
            </dgm:if>
            <dgm:else name="Name130">
              <dgm:choose name="Name131">
                <dgm:if name="Name132" axis="ch" ptType="node" func="cnt" op="equ" val="5">
                  <dgm:presOf axis="ch desOrSelf" ptType="node node" st="1 1" cnt="1 0"/>
                </dgm:if>
                <dgm:if name="Name133" axis="ch" ptType="node" func="cnt" op="equ" val="6">
                  <dgm:presOf axis="ch desOrSelf" ptType="node node" st="2 1" cnt="1 0"/>
                </dgm:if>
                <dgm:else name="Name134">
                  <dgm:presOf axis="ch desOrSelf" ptType="node node" st="3 1" cnt="1 0"/>
                </dgm:else>
              </dgm:choose>
            </dgm:else>
          </dgm:choose>
          <dgm:constrLst/>
          <dgm:ruleLst/>
        </dgm:layoutNode>
        <dgm:layoutNode name="dummy5a" moveWith="wedge5">
          <dgm:alg type="sp"/>
          <dgm:shape xmlns:r="http://schemas.openxmlformats.org/officeDocument/2006/relationships" r:blip="">
            <dgm:adjLst/>
          </dgm:shape>
          <dgm:presOf/>
          <dgm:constrLst>
            <dgm:constr type="w" val="1"/>
            <dgm:constr type="h" val="1"/>
          </dgm:constrLst>
          <dgm:ruleLst/>
        </dgm:layoutNode>
        <dgm:layoutNode name="dummy5b" moveWith="wedge5">
          <dgm:alg type="sp"/>
          <dgm:shape xmlns:r="http://schemas.openxmlformats.org/officeDocument/2006/relationships" r:blip="">
            <dgm:adjLst/>
          </dgm:shape>
          <dgm:presOf/>
          <dgm:constrLst>
            <dgm:constr type="w" val="1"/>
            <dgm:constr type="h" val="1"/>
          </dgm:constrLst>
          <dgm:ruleLst/>
        </dgm:layoutNode>
        <dgm:layoutNode name="wedge5Tx" moveWith="wedge5">
          <dgm:varLst>
            <dgm:chMax val="0"/>
            <dgm:chPref val="0"/>
            <dgm:bulletEnabled val="1"/>
          </dgm:varLst>
          <dgm:alg type="tx"/>
          <dgm:shape xmlns:r="http://schemas.openxmlformats.org/officeDocument/2006/relationships" type="rect" r:blip="" hideGeom="1">
            <dgm:adjLst/>
          </dgm:shape>
          <dgm:choose name="Name135">
            <dgm:if name="Name136" func="var" arg="dir" op="equ" val="norm">
              <dgm:presOf axis="ch desOrSelf" ptType="node node" st="5 1" cnt="1 0"/>
            </dgm:if>
            <dgm:else name="Name137">
              <dgm:choose name="Name138">
                <dgm:if name="Name139" axis="ch" ptType="node" func="cnt" op="equ" val="5">
                  <dgm:presOf axis="ch desOrSelf" ptType="node node" st="1 1" cnt="1 0"/>
                </dgm:if>
                <dgm:if name="Name140" axis="ch" ptType="node" func="cnt" op="equ" val="6">
                  <dgm:presOf axis="ch desOrSelf" ptType="node node" st="2 1" cnt="1 0"/>
                </dgm:if>
                <dgm:else name="Name141">
                  <dgm:presOf axis="ch desOrSelf" ptType="node node" st="3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42"/>
    </dgm:choose>
    <dgm:choose name="Name143">
      <dgm:if name="Name144" axis="ch" ptType="node" func="cnt" op="gte" val="6">
        <dgm:layoutNode name="wedge6">
          <dgm:alg type="sp"/>
          <dgm:choose name="Name145">
            <dgm:if name="Name146" axis="ch" ptType="node" func="cnt" op="equ" val="6">
              <dgm:shape xmlns:r="http://schemas.openxmlformats.org/officeDocument/2006/relationships" type="pie" r:blip="">
                <dgm:adjLst>
                  <dgm:adj idx="1" val="210"/>
                  <dgm:adj idx="2" val="270"/>
                </dgm:adjLst>
              </dgm:shape>
            </dgm:if>
            <dgm:else name="Name147">
              <dgm:shape xmlns:r="http://schemas.openxmlformats.org/officeDocument/2006/relationships" type="pie" r:blip="">
                <dgm:adjLst>
                  <dgm:adj idx="1" val="167.1429"/>
                  <dgm:adj idx="2" val="218.5714"/>
                </dgm:adjLst>
              </dgm:shape>
            </dgm:else>
          </dgm:choose>
          <dgm:choose name="Name148">
            <dgm:if name="Name149" func="var" arg="dir" op="equ" val="norm">
              <dgm:presOf axis="ch desOrSelf" ptType="node node" st="6 1" cnt="1 0"/>
            </dgm:if>
            <dgm:else name="Name150">
              <dgm:choose name="Name151">
                <dgm:if name="Name152" axis="ch" ptType="node" func="cnt" op="equ" val="6">
                  <dgm:presOf axis="ch desOrSelf" ptType="node node" st="1 1" cnt="1 0"/>
                </dgm:if>
                <dgm:else name="Name153">
                  <dgm:presOf axis="ch desOrSelf" ptType="node node" st="2 1" cnt="1 0"/>
                </dgm:else>
              </dgm:choose>
            </dgm:else>
          </dgm:choose>
          <dgm:constrLst/>
          <dgm:ruleLst/>
        </dgm:layoutNode>
        <dgm:layoutNode name="dummy6a" moveWith="wedge6">
          <dgm:alg type="sp"/>
          <dgm:shape xmlns:r="http://schemas.openxmlformats.org/officeDocument/2006/relationships" r:blip="">
            <dgm:adjLst/>
          </dgm:shape>
          <dgm:presOf/>
          <dgm:constrLst>
            <dgm:constr type="w" val="1"/>
            <dgm:constr type="h" val="1"/>
          </dgm:constrLst>
          <dgm:ruleLst/>
        </dgm:layoutNode>
        <dgm:layoutNode name="dummy6b" moveWith="wedge6">
          <dgm:alg type="sp"/>
          <dgm:shape xmlns:r="http://schemas.openxmlformats.org/officeDocument/2006/relationships" r:blip="">
            <dgm:adjLst/>
          </dgm:shape>
          <dgm:presOf/>
          <dgm:constrLst>
            <dgm:constr type="w" val="1"/>
            <dgm:constr type="h" val="1"/>
          </dgm:constrLst>
          <dgm:ruleLst/>
        </dgm:layoutNode>
        <dgm:layoutNode name="wedge6Tx" moveWith="wedge6">
          <dgm:varLst>
            <dgm:chMax val="0"/>
            <dgm:chPref val="0"/>
            <dgm:bulletEnabled val="1"/>
          </dgm:varLst>
          <dgm:alg type="tx"/>
          <dgm:shape xmlns:r="http://schemas.openxmlformats.org/officeDocument/2006/relationships" type="rect" r:blip="" hideGeom="1">
            <dgm:adjLst/>
          </dgm:shape>
          <dgm:choose name="Name154">
            <dgm:if name="Name155" func="var" arg="dir" op="equ" val="norm">
              <dgm:presOf axis="ch desOrSelf" ptType="node node" st="6 1" cnt="1 0"/>
            </dgm:if>
            <dgm:else name="Name156">
              <dgm:choose name="Name157">
                <dgm:if name="Name158" axis="ch" ptType="node" func="cnt" op="equ" val="6">
                  <dgm:presOf axis="ch desOrSelf" ptType="node node" st="1 1" cnt="1 0"/>
                </dgm:if>
                <dgm:else name="Name159">
                  <dgm:presOf axis="ch desOrSelf" ptType="node node" st="2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60"/>
    </dgm:choose>
    <dgm:choose name="Name161">
      <dgm:if name="Name162" axis="ch" ptType="node" func="cnt" op="gte" val="7">
        <dgm:layoutNode name="wedge7">
          <dgm:alg type="sp"/>
          <dgm:shape xmlns:r="http://schemas.openxmlformats.org/officeDocument/2006/relationships" type="pie" r:blip="">
            <dgm:adjLst>
              <dgm:adj idx="1" val="218.5714"/>
              <dgm:adj idx="2" val="270"/>
            </dgm:adjLst>
          </dgm:shape>
          <dgm:choose name="Name163">
            <dgm:if name="Name164" func="var" arg="dir" op="equ" val="norm">
              <dgm:presOf axis="ch desOrSelf" ptType="node node" st="7 1" cnt="1 0"/>
            </dgm:if>
            <dgm:else name="Name165">
              <dgm:presOf axis="ch desOrSelf" ptType="node node" st="1 1" cnt="1 0"/>
            </dgm:else>
          </dgm:choose>
          <dgm:constrLst/>
          <dgm:ruleLst/>
        </dgm:layoutNode>
        <dgm:layoutNode name="dummy7a" moveWith="wedge7">
          <dgm:alg type="sp"/>
          <dgm:shape xmlns:r="http://schemas.openxmlformats.org/officeDocument/2006/relationships" r:blip="">
            <dgm:adjLst/>
          </dgm:shape>
          <dgm:presOf/>
          <dgm:constrLst>
            <dgm:constr type="w" val="1"/>
            <dgm:constr type="h" val="1"/>
          </dgm:constrLst>
          <dgm:ruleLst/>
        </dgm:layoutNode>
        <dgm:layoutNode name="dummy7b" moveWith="wedge7">
          <dgm:alg type="sp"/>
          <dgm:shape xmlns:r="http://schemas.openxmlformats.org/officeDocument/2006/relationships" r:blip="">
            <dgm:adjLst/>
          </dgm:shape>
          <dgm:presOf/>
          <dgm:constrLst>
            <dgm:constr type="w" val="1"/>
            <dgm:constr type="h" val="1"/>
          </dgm:constrLst>
          <dgm:ruleLst/>
        </dgm:layoutNode>
        <dgm:layoutNode name="wedge7Tx" moveWith="wedge7">
          <dgm:varLst>
            <dgm:chMax val="0"/>
            <dgm:chPref val="0"/>
            <dgm:bulletEnabled val="1"/>
          </dgm:varLst>
          <dgm:alg type="tx"/>
          <dgm:shape xmlns:r="http://schemas.openxmlformats.org/officeDocument/2006/relationships" type="rect" r:blip="" hideGeom="1">
            <dgm:adjLst/>
          </dgm:shape>
          <dgm:choose name="Name166">
            <dgm:if name="Name167" func="var" arg="dir" op="equ" val="norm">
              <dgm:presOf axis="ch desOrSelf" ptType="node node" st="7 1" cnt="1 0"/>
            </dgm:if>
            <dgm:else name="Name168">
              <dgm:presOf axis="ch desOrSelf" ptType="node node" st="1 1" cnt="1 0"/>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69"/>
    </dgm:choose>
    <dgm:choose name="Name170">
      <dgm:if name="Name171" axis="ch" ptType="node" func="cnt" op="equ" val="1">
        <dgm:forEach name="Name172" axis="ch" ptType="sibTrans" hideLastTrans="0" cnt="1">
          <dgm:layoutNode name="arrowWedge1single" styleLbl="fgSibTrans2D1">
            <dgm:choose name="Name173">
              <dgm:if name="Name174" func="var" arg="dir" op="equ" val="norm">
                <dgm:alg type="conn">
                  <dgm:param type="connRout" val="longCurve"/>
                  <dgm:param type="srcNode" val="dummy1a"/>
                  <dgm:param type="dstNode" val="dummy1b"/>
                  <dgm:param type="begPts" val="tL"/>
                  <dgm:param type="endPts" val="tR"/>
                  <dgm:param type="begSty" val="arr"/>
                  <dgm:param type="endSty" val="noArr"/>
                </dgm:alg>
              </dgm:if>
              <dgm:else name="Name175">
                <dgm:alg type="conn">
                  <dgm:param type="connRout" val="longCurve"/>
                  <dgm:param type="srcNode" val="dummy1a"/>
                  <dgm:param type="dstNode" val="dummy1b"/>
                  <dgm:param type="begPts" val="tL"/>
                  <dgm:param type="endPts" val="tR"/>
                  <dgm:param type="begSty" val="noArr"/>
                  <dgm:param type="endSty" val="arr"/>
                </dgm:alg>
              </dgm:else>
            </dgm:choose>
            <dgm:shape xmlns:r="http://schemas.openxmlformats.org/officeDocument/2006/relationships" type="conn" r:blip="">
              <dgm:adjLst/>
            </dgm:shape>
            <dgm:presOf/>
            <dgm:constrLst>
              <dgm:constr type="w" val="1"/>
              <dgm:constr type="begPad"/>
              <dgm:constr type="endPad"/>
            </dgm:constrLst>
            <dgm:ruleLst/>
          </dgm:layoutNode>
        </dgm:forEach>
      </dgm:if>
      <dgm:if name="Name176" axis="ch" ptType="node" func="cnt" op="gte" val="2">
        <dgm:forEach name="Name177" axis="ch" ptType="sibTrans" hideLastTrans="0" cnt="1">
          <dgm:layoutNode name="arrowWedge1" styleLbl="fgSibTrans2D1">
            <dgm:choose name="Name178">
              <dgm:if name="Name179" func="var" arg="dir" op="equ" val="norm">
                <dgm:alg type="conn">
                  <dgm:param type="connRout" val="curve"/>
                  <dgm:param type="srcNode" val="dummy1a"/>
                  <dgm:param type="dstNode" val="dummy1b"/>
                  <dgm:param type="begPts" val="tL"/>
                  <dgm:param type="endPts" val="tL"/>
                  <dgm:param type="begSty" val="noArr"/>
                  <dgm:param type="endSty" val="arr"/>
                </dgm:alg>
              </dgm:if>
              <dgm:else name="Name180">
                <dgm:alg type="conn">
                  <dgm:param type="connRout" val="curve"/>
                  <dgm:param type="srcNode" val="dummy1a"/>
                  <dgm:param type="dstNode" val="dummy1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if>
      <dgm:else name="Name181"/>
    </dgm:choose>
    <dgm:forEach name="Name182" axis="ch" ptType="sibTrans" hideLastTrans="0" st="2" cnt="1">
      <dgm:layoutNode name="arrowWedge2" styleLbl="fgSibTrans2D1">
        <dgm:choose name="Name183">
          <dgm:if name="Name184" func="var" arg="dir" op="equ" val="norm">
            <dgm:alg type="conn">
              <dgm:param type="connRout" val="curve"/>
              <dgm:param type="srcNode" val="dummy2a"/>
              <dgm:param type="dstNode" val="dummy2b"/>
              <dgm:param type="begPts" val="tL"/>
              <dgm:param type="endPts" val="tL"/>
              <dgm:param type="begSty" val="noArr"/>
              <dgm:param type="endSty" val="arr"/>
            </dgm:alg>
          </dgm:if>
          <dgm:else name="Name185">
            <dgm:alg type="conn">
              <dgm:param type="connRout" val="curve"/>
              <dgm:param type="srcNode" val="dummy2a"/>
              <dgm:param type="dstNode" val="dummy2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86" axis="ch" ptType="sibTrans" hideLastTrans="0" st="3" cnt="1">
      <dgm:layoutNode name="arrowWedge3" styleLbl="fgSibTrans2D1">
        <dgm:choose name="Name187">
          <dgm:if name="Name188" func="var" arg="dir" op="equ" val="norm">
            <dgm:alg type="conn">
              <dgm:param type="connRout" val="curve"/>
              <dgm:param type="srcNode" val="dummy3a"/>
              <dgm:param type="dstNode" val="dummy3b"/>
              <dgm:param type="begPts" val="tL"/>
              <dgm:param type="endPts" val="tL"/>
              <dgm:param type="begSty" val="noArr"/>
              <dgm:param type="endSty" val="arr"/>
            </dgm:alg>
          </dgm:if>
          <dgm:else name="Name189">
            <dgm:alg type="conn">
              <dgm:param type="connRout" val="curve"/>
              <dgm:param type="srcNode" val="dummy3a"/>
              <dgm:param type="dstNode" val="dummy3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0" axis="ch" ptType="sibTrans" hideLastTrans="0" st="4" cnt="1">
      <dgm:layoutNode name="arrowWedge4" styleLbl="fgSibTrans2D1">
        <dgm:choose name="Name191">
          <dgm:if name="Name192" func="var" arg="dir" op="equ" val="norm">
            <dgm:alg type="conn">
              <dgm:param type="connRout" val="curve"/>
              <dgm:param type="srcNode" val="dummy4a"/>
              <dgm:param type="dstNode" val="dummy4b"/>
              <dgm:param type="begPts" val="tL"/>
              <dgm:param type="endPts" val="tL"/>
              <dgm:param type="begSty" val="noArr"/>
              <dgm:param type="endSty" val="arr"/>
            </dgm:alg>
          </dgm:if>
          <dgm:else name="Name193">
            <dgm:alg type="conn">
              <dgm:param type="connRout" val="curve"/>
              <dgm:param type="srcNode" val="dummy4a"/>
              <dgm:param type="dstNode" val="dummy4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4" axis="ch" ptType="sibTrans" hideLastTrans="0" st="5" cnt="1">
      <dgm:layoutNode name="arrowWedge5" styleLbl="fgSibTrans2D1">
        <dgm:choose name="Name195">
          <dgm:if name="Name196" func="var" arg="dir" op="equ" val="norm">
            <dgm:alg type="conn">
              <dgm:param type="connRout" val="curve"/>
              <dgm:param type="srcNode" val="dummy5a"/>
              <dgm:param type="dstNode" val="dummy5b"/>
              <dgm:param type="begPts" val="tL"/>
              <dgm:param type="endPts" val="tL"/>
              <dgm:param type="begSty" val="noArr"/>
              <dgm:param type="endSty" val="arr"/>
            </dgm:alg>
          </dgm:if>
          <dgm:else name="Name197">
            <dgm:alg type="conn">
              <dgm:param type="connRout" val="curve"/>
              <dgm:param type="srcNode" val="dummy5a"/>
              <dgm:param type="dstNode" val="dummy5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8" axis="ch" ptType="sibTrans" hideLastTrans="0" st="6" cnt="1">
      <dgm:layoutNode name="arrowWedge6" styleLbl="fgSibTrans2D1">
        <dgm:choose name="Name199">
          <dgm:if name="Name200" func="var" arg="dir" op="equ" val="norm">
            <dgm:alg type="conn">
              <dgm:param type="connRout" val="curve"/>
              <dgm:param type="srcNode" val="dummy6a"/>
              <dgm:param type="dstNode" val="dummy6b"/>
              <dgm:param type="begPts" val="tL"/>
              <dgm:param type="endPts" val="tL"/>
              <dgm:param type="begSty" val="noArr"/>
              <dgm:param type="endSty" val="arr"/>
            </dgm:alg>
          </dgm:if>
          <dgm:else name="Name201">
            <dgm:alg type="conn">
              <dgm:param type="connRout" val="curve"/>
              <dgm:param type="srcNode" val="dummy6a"/>
              <dgm:param type="dstNode" val="dummy6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202" axis="ch" ptType="sibTrans" hideLastTrans="0" st="7" cnt="1">
      <dgm:layoutNode name="arrowWedge7" styleLbl="fgSibTrans2D1">
        <dgm:choose name="Name203">
          <dgm:if name="Name204" func="var" arg="dir" op="equ" val="norm">
            <dgm:alg type="conn">
              <dgm:param type="connRout" val="curve"/>
              <dgm:param type="srcNode" val="dummy7a"/>
              <dgm:param type="dstNode" val="dummy7b"/>
              <dgm:param type="begPts" val="tL"/>
              <dgm:param type="endPts" val="tL"/>
              <dgm:param type="begSty" val="noArr"/>
              <dgm:param type="endSty" val="arr"/>
            </dgm:alg>
          </dgm:if>
          <dgm:else name="Name205">
            <dgm:alg type="conn">
              <dgm:param type="connRout" val="curve"/>
              <dgm:param type="srcNode" val="dummy7a"/>
              <dgm:param type="dstNode" val="dummy7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layoutNode>
</dgm:layoutDef>
</file>

<file path=ppt/diagrams/layout6.xml><?xml version="1.0" encoding="utf-8"?>
<dgm:layoutDef xmlns:dgm="http://schemas.openxmlformats.org/drawingml/2006/diagram" xmlns:a="http://schemas.openxmlformats.org/drawingml/2006/main" uniqueId="urn:microsoft.com/office/officeart/2005/8/layout/cycle8">
  <dgm:title val=""/>
  <dgm:desc val=""/>
  <dgm:catLst>
    <dgm:cat type="cycle" pri="7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 modelId="5"/>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clrData>
  <dgm:layoutNode name="compositeShape">
    <dgm:varLst>
      <dgm:chMax val="7"/>
      <dgm:dir/>
      <dgm:resizeHandles val="exact"/>
    </dgm:varLst>
    <dgm:alg type="composite">
      <dgm:param type="horzAlign" val="ctr"/>
      <dgm:param type="vertAlign" val="mid"/>
      <dgm:param type="ar" val="1"/>
    </dgm:alg>
    <dgm:shape xmlns:r="http://schemas.openxmlformats.org/officeDocument/2006/relationships" r:blip="">
      <dgm:adjLst/>
    </dgm:shape>
    <dgm:presOf/>
    <dgm:choose name="Name0">
      <dgm:if name="Name1" axis="ch" ptType="node" func="cnt" op="equ" val="1">
        <dgm:constrLst>
          <dgm:constr type="l" for="ch" forName="wedge1" refType="w" fact="0.08"/>
          <dgm:constr type="t" for="ch" forName="wedge1" refType="w" fact="0.08"/>
          <dgm:constr type="w" for="ch" forName="wedge1" refType="w" fact="0.84"/>
          <dgm:constr type="h" for="ch" forName="wedge1" refType="h" fact="0.84"/>
          <dgm:constr type="l" for="ch" forName="dummy1a" refType="w" fact="0.5"/>
          <dgm:constr type="t" for="ch" forName="dummy1a" refType="h" fact="0.08"/>
          <dgm:constr type="l" for="ch" forName="dummy1b" refType="w" fact="0.5"/>
          <dgm:constr type="t" for="ch" forName="dummy1b" refType="h" fact="0.08"/>
          <dgm:constr type="l" for="ch" forName="wedge1Tx" refType="w" fact="0.22"/>
          <dgm:constr type="t" for="ch" forName="wedge1Tx" refType="h" fact="0.22"/>
          <dgm:constr type="w" for="ch" forName="wedge1Tx" refType="w" fact="0.56"/>
          <dgm:constr type="h" for="ch" forName="wedge1Tx" refType="h" fact="0.56"/>
          <dgm:constr type="h" for="ch" forName="arrowWedge1single" refType="w" fact="0.08"/>
          <dgm:constr type="diam" for="ch" forName="arrowWedge1single" refType="w" fact="0.84"/>
          <dgm:constr type="l" for="ch" forName="arrowWedge1single" refType="w" fact="0.5"/>
          <dgm:constr type="t" for="ch" forName="arrowWedge1single" refType="w" fact="0.5"/>
          <dgm:constr type="primFontSz" for="ch" ptType="node" op="equ"/>
        </dgm:constrLst>
      </dgm:if>
      <dgm:if name="Name2" axis="ch" ptType="node" func="cnt" op="equ" val="2">
        <dgm:constrLst>
          <dgm:constr type="l" for="ch" forName="wedge1" refType="w" fact="0.1"/>
          <dgm:constr type="t" for="ch" forName="wedge1" refType="w" fact="0.08"/>
          <dgm:constr type="w" for="ch" forName="wedge1" refType="w" fact="0.84"/>
          <dgm:constr type="h" for="ch" forName="wedge1" refType="h" fact="0.84"/>
          <dgm:constr type="l" for="ch" forName="dummy1a" refType="w" fact="0.52"/>
          <dgm:constr type="t" for="ch" forName="dummy1a" refType="h" fact="0.08"/>
          <dgm:constr type="l" for="ch" forName="dummy1b" refType="w" fact="0.52"/>
          <dgm:constr type="t" for="ch" forName="dummy1b" refType="h" fact="0.92"/>
          <dgm:constr type="l" for="ch" forName="wedge1Tx" refType="w" fact="0.559"/>
          <dgm:constr type="t" for="ch" forName="wedge1Tx" refType="h" fact="0.3"/>
          <dgm:constr type="w" for="ch" forName="wedge1Tx" refType="w" fact="0.3"/>
          <dgm:constr type="h" for="ch" forName="wedge1Tx" refType="h" fact="0.4"/>
          <dgm:constr type="l" for="ch" forName="wedge2" refType="w" fact="0.06"/>
          <dgm:constr type="t" for="ch" forName="wedge2" refType="w" fact="0.08"/>
          <dgm:constr type="w" for="ch" forName="wedge2" refType="w" fact="0.84"/>
          <dgm:constr type="h" for="ch" forName="wedge2" refType="h" fact="0.84"/>
          <dgm:constr type="l" for="ch" forName="dummy2a" refType="w" fact="0.48"/>
          <dgm:constr type="t" for="ch" forName="dummy2a" refType="h" fact="0.92"/>
          <dgm:constr type="l" for="ch" forName="dummy2b" refType="w" fact="0.48"/>
          <dgm:constr type="t" for="ch" forName="dummy2b" refType="h" fact="0.08"/>
          <dgm:constr type="r" for="ch" forName="wedge2Tx" refType="w" fact="0.441"/>
          <dgm:constr type="t" for="ch" forName="wedge2Tx" refType="h" fact="0.3"/>
          <dgm:constr type="w" for="ch" forName="wedge2Tx" refType="w" fact="0.3"/>
          <dgm:constr type="h" for="ch" forName="wedge2Tx" refType="h" fact="0.4"/>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primFontSz" for="ch" ptType="node" op="equ"/>
        </dgm:constrLst>
      </dgm:if>
      <dgm:if name="Name3" axis="ch" ptType="node" func="cnt" op="equ" val="3">
        <dgm:constrLst>
          <dgm:constr type="l" for="ch" forName="wedge1" refType="w" fact="0.0973"/>
          <dgm:constr type="t" for="ch" forName="wedge1" refType="w" fact="0.07"/>
          <dgm:constr type="w" for="ch" forName="wedge1" refType="w" fact="0.84"/>
          <dgm:constr type="h" for="ch" forName="wedge1" refType="h" fact="0.84"/>
          <dgm:constr type="l" for="ch" forName="dummy1a" refType="w" fact="0.5173"/>
          <dgm:constr type="t" for="ch" forName="dummy1a" refType="h" fact="0.07"/>
          <dgm:constr type="l" for="ch" forName="dummy1b" refType="w" fact="0.8811"/>
          <dgm:constr type="t" for="ch" forName="dummy1b" refType="h" fact="0.7"/>
          <dgm:constr type="l" for="ch" forName="wedge1Tx" refType="w" fact="0.54"/>
          <dgm:constr type="t" for="ch" forName="wedge1Tx" refType="h" fact="0.248"/>
          <dgm:constr type="w" for="ch" forName="wedge1Tx" refType="w" fact="0.3"/>
          <dgm:constr type="h" for="ch" forName="wedge1Tx" refType="h" fact="0.25"/>
          <dgm:constr type="l" for="ch" forName="wedge2" refType="w" fact="0.08"/>
          <dgm:constr type="t" for="ch" forName="wedge2" refType="w" fact="0.1"/>
          <dgm:constr type="w" for="ch" forName="wedge2" refType="w" fact="0.84"/>
          <dgm:constr type="h" for="ch" forName="wedge2" refType="h" fact="0.84"/>
          <dgm:constr type="l" for="ch" forName="dummy2a" refType="w" fact="0.8637"/>
          <dgm:constr type="t" for="ch" forName="dummy2a" refType="h" fact="0.73"/>
          <dgm:constr type="l" for="ch" forName="dummy2b" refType="w" fact="0.1363"/>
          <dgm:constr type="t" for="ch" forName="dummy2b" refType="h" fact="0.73"/>
          <dgm:constr type="l" for="ch" forName="wedge2Tx" refType="w" fact="0.28"/>
          <dgm:constr type="t" for="ch" forName="wedge2Tx" refType="h" fact="0.645"/>
          <dgm:constr type="w" for="ch" forName="wedge2Tx" refType="w" fact="0.45"/>
          <dgm:constr type="h" for="ch" forName="wedge2Tx" refType="h" fact="0.22"/>
          <dgm:constr type="l" for="ch" forName="wedge3" refType="w" fact="0.0627"/>
          <dgm:constr type="t" for="ch" forName="wedge3" refType="w" fact="0.07"/>
          <dgm:constr type="w" for="ch" forName="wedge3" refType="w" fact="0.84"/>
          <dgm:constr type="h" for="ch" forName="wedge3" refType="h" fact="0.84"/>
          <dgm:constr type="l" for="ch" forName="dummy3a" refType="w" fact="0.1189"/>
          <dgm:constr type="t" for="ch" forName="dummy3a" refType="h" fact="0.7"/>
          <dgm:constr type="l" for="ch" forName="dummy3b" refType="w" fact="0.4827"/>
          <dgm:constr type="t" for="ch" forName="dummy3b" refType="h" fact="0.07"/>
          <dgm:constr type="r" for="ch" forName="wedge3Tx" refType="w" fact="0.46"/>
          <dgm:constr type="t" for="ch" forName="wedge3Tx" refType="h" fact="0.248"/>
          <dgm:constr type="w" for="ch" forName="wedge3Tx" refType="w" fact="0.3"/>
          <dgm:constr type="h" for="ch" forName="wedge3Tx" refType="h" fact="0.25"/>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primFontSz" for="ch" ptType="node" op="equ"/>
        </dgm:constrLst>
      </dgm:if>
      <dgm:if name="Name4" axis="ch" ptType="node" func="cnt" op="equ" val="4">
        <dgm:constrLst>
          <dgm:constr type="l" for="ch" forName="wedge1" refType="w" fact="0.0941"/>
          <dgm:constr type="t" for="ch" forName="wedge1" refType="w" fact="0.0659"/>
          <dgm:constr type="w" for="ch" forName="wedge1" refType="w" fact="0.84"/>
          <dgm:constr type="h" for="ch" forName="wedge1" refType="h" fact="0.84"/>
          <dgm:constr type="l" for="ch" forName="dummy1a" refType="w" fact="0.5141"/>
          <dgm:constr type="t" for="ch" forName="dummy1a" refType="h" fact="0.0659"/>
          <dgm:constr type="l" for="ch" forName="dummy1b" refType="w" fact="0.9341"/>
          <dgm:constr type="t" for="ch" forName="dummy1b" refType="h" fact="0.4859"/>
          <dgm:constr type="l" for="ch" forName="wedge1Tx" refType="w" fact="0.54"/>
          <dgm:constr type="t" for="ch" forName="wedge1Tx" refType="h" fact="0.24"/>
          <dgm:constr type="w" for="ch" forName="wedge1Tx" refType="w" fact="0.31"/>
          <dgm:constr type="h" for="ch" forName="wedge1Tx" refType="h" fact="0.23"/>
          <dgm:constr type="l" for="ch" forName="wedge2" refType="w" fact="0.0941"/>
          <dgm:constr type="t" for="ch" forName="wedge2" refType="w" fact="0.0941"/>
          <dgm:constr type="w" for="ch" forName="wedge2" refType="w" fact="0.84"/>
          <dgm:constr type="h" for="ch" forName="wedge2" refType="h" fact="0.84"/>
          <dgm:constr type="l" for="ch" forName="dummy2a" refType="w" fact="0.9341"/>
          <dgm:constr type="t" for="ch" forName="dummy2a" refType="h" fact="0.5141"/>
          <dgm:constr type="l" for="ch" forName="dummy2b" refType="w" fact="0.5141"/>
          <dgm:constr type="t" for="ch" forName="dummy2b" refType="h" fact="0.9341"/>
          <dgm:constr type="l" for="ch" forName="wedge2Tx" refType="w" fact="0.54"/>
          <dgm:constr type="t" for="ch" forName="wedge2Tx" refType="h" fact="0.53"/>
          <dgm:constr type="w" for="ch" forName="wedge2Tx" refType="w" fact="0.31"/>
          <dgm:constr type="h" for="ch" forName="wedge2Tx" refType="h" fact="0.23"/>
          <dgm:constr type="l" for="ch" forName="wedge3" refType="w" fact="0.0659"/>
          <dgm:constr type="t" for="ch" forName="wedge3" refType="w" fact="0.0941"/>
          <dgm:constr type="w" for="ch" forName="wedge3" refType="w" fact="0.84"/>
          <dgm:constr type="h" for="ch" forName="wedge3" refType="h" fact="0.84"/>
          <dgm:constr type="l" for="ch" forName="dummy3a" refType="w" fact="0.4859"/>
          <dgm:constr type="t" for="ch" forName="dummy3a" refType="h" fact="0.9341"/>
          <dgm:constr type="l" for="ch" forName="dummy3b" refType="w" fact="0.0659"/>
          <dgm:constr type="t" for="ch" forName="dummy3b" refType="h" fact="0.5141"/>
          <dgm:constr type="r" for="ch" forName="wedge3Tx" refType="w" fact="0.46"/>
          <dgm:constr type="t" for="ch" forName="wedge3Tx" refType="h" fact="0.53"/>
          <dgm:constr type="w" for="ch" forName="wedge3Tx" refType="w" fact="0.31"/>
          <dgm:constr type="h" for="ch" forName="wedge3Tx" refType="h" fact="0.23"/>
          <dgm:constr type="l" for="ch" forName="wedge4" refType="w" fact="0.0659"/>
          <dgm:constr type="t" for="ch" forName="wedge4" refType="h" fact="0.0659"/>
          <dgm:constr type="w" for="ch" forName="wedge4" refType="w" fact="0.84"/>
          <dgm:constr type="h" for="ch" forName="wedge4" refType="h" fact="0.84"/>
          <dgm:constr type="l" for="ch" forName="dummy4a" refType="w" fact="0.0659"/>
          <dgm:constr type="t" for="ch" forName="dummy4a" refType="h" fact="0.4859"/>
          <dgm:constr type="l" for="ch" forName="dummy4b" refType="w" fact="0.4859"/>
          <dgm:constr type="t" for="ch" forName="dummy4b" refType="h" fact="0.0659"/>
          <dgm:constr type="r" for="ch" forName="wedge4Tx" refType="w" fact="0.46"/>
          <dgm:constr type="t" for="ch" forName="wedge4Tx" refType="h" fact="0.24"/>
          <dgm:constr type="w" for="ch" forName="wedge4Tx" refType="w" fact="0.31"/>
          <dgm:constr type="h" for="ch" forName="wedge4Tx" refType="h" fact="0.23"/>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primFontSz" for="ch" ptType="node" op="equ"/>
        </dgm:constrLst>
      </dgm:if>
      <dgm:if name="Name5" axis="ch" ptType="node" func="cnt" op="equ" val="5">
        <dgm:constrLst>
          <dgm:constr type="l" for="ch" forName="wedge1" refType="w" fact="0.0918"/>
          <dgm:constr type="t" for="ch" forName="wedge1" refType="w" fact="0.0638"/>
          <dgm:constr type="w" for="ch" forName="wedge1" refType="w" fact="0.84"/>
          <dgm:constr type="h" for="ch" forName="wedge1" refType="h" fact="0.84"/>
          <dgm:constr type="l" for="ch" forName="dummy1a" refType="w" fact="0.5118"/>
          <dgm:constr type="t" for="ch" forName="dummy1a" refType="h" fact="0.0638"/>
          <dgm:constr type="l" for="ch" forName="dummy1b" refType="w" fact="0.9112"/>
          <dgm:constr type="t" for="ch" forName="dummy1b" refType="h" fact="0.354"/>
          <dgm:constr type="l" for="ch" forName="wedge1Tx" refType="w" fact="0.53"/>
          <dgm:constr type="t" for="ch" forName="wedge1Tx" refType="h" fact="0.205"/>
          <dgm:constr type="w" for="ch" forName="wedge1Tx" refType="w" fact="0.27"/>
          <dgm:constr type="h" for="ch" forName="wedge1Tx" refType="h" fact="0.18"/>
          <dgm:constr type="l" for="ch" forName="wedge2" refType="w" fact="0.099"/>
          <dgm:constr type="t" for="ch" forName="wedge2" refType="w" fact="0.0862"/>
          <dgm:constr type="w" for="ch" forName="wedge2" refType="w" fact="0.84"/>
          <dgm:constr type="h" for="ch" forName="wedge2" refType="h" fact="0.84"/>
          <dgm:constr type="l" for="ch" forName="dummy2a" refType="w" fact="0.9185"/>
          <dgm:constr type="t" for="ch" forName="dummy2a" refType="h" fact="0.3764"/>
          <dgm:constr type="l" for="ch" forName="dummy2b" refType="w" fact="0.7659"/>
          <dgm:constr type="t" for="ch" forName="dummy2b" refType="h" fact="0.846"/>
          <dgm:constr type="l" for="ch" forName="wedge2Tx" refType="w" fact="0.64"/>
          <dgm:constr type="t" for="ch" forName="wedge2Tx" refType="h" fact="0.47"/>
          <dgm:constr type="w" for="ch" forName="wedge2Tx" refType="w" fact="0.25"/>
          <dgm:constr type="h" for="ch" forName="wedge2Tx" refType="h" fact="0.2"/>
          <dgm:constr type="l" for="ch" forName="wedge3" refType="w" fact="0.08"/>
          <dgm:constr type="t" for="ch" forName="wedge3" refType="w" fact="0.1"/>
          <dgm:constr type="w" for="ch" forName="wedge3" refType="w" fact="0.84"/>
          <dgm:constr type="h" for="ch" forName="wedge3" refType="h" fact="0.84"/>
          <dgm:constr type="l" for="ch" forName="dummy3a" refType="w" fact="0.7469"/>
          <dgm:constr type="t" for="ch" forName="dummy3a" refType="h" fact="0.8598"/>
          <dgm:constr type="l" for="ch" forName="dummy3b" refType="w" fact="0.2531"/>
          <dgm:constr type="t" for="ch" forName="dummy3b" refType="h" fact="0.8598"/>
          <dgm:constr type="l" for="ch" forName="wedge3Tx" refType="w" fact="0.38"/>
          <dgm:constr type="t" for="ch" forName="wedge3Tx" refType="h" fact="0.69"/>
          <dgm:constr type="w" for="ch" forName="wedge3Tx" refType="w" fact="0.24"/>
          <dgm:constr type="h" for="ch" forName="wedge3Tx" refType="h" fact="0.22"/>
          <dgm:constr type="l" for="ch" forName="wedge4" refType="w" fact="0.061"/>
          <dgm:constr type="t" for="ch" forName="wedge4" refType="h" fact="0.0862"/>
          <dgm:constr type="w" for="ch" forName="wedge4" refType="w" fact="0.84"/>
          <dgm:constr type="h" for="ch" forName="wedge4" refType="h" fact="0.84"/>
          <dgm:constr type="l" for="ch" forName="dummy4a" refType="w" fact="0.2341"/>
          <dgm:constr type="t" for="ch" forName="dummy4a" refType="h" fact="0.846"/>
          <dgm:constr type="l" for="ch" forName="dummy4b" refType="w" fact="0.0815"/>
          <dgm:constr type="t" for="ch" forName="dummy4b" refType="h" fact="0.3764"/>
          <dgm:constr type="r" for="ch" forName="wedge4Tx" refType="w" fact="0.36"/>
          <dgm:constr type="t" for="ch" forName="wedge4Tx" refType="h" fact="0.47"/>
          <dgm:constr type="w" for="ch" forName="wedge4Tx" refType="w" fact="0.25"/>
          <dgm:constr type="h" for="ch" forName="wedge4Tx" refType="h" fact="0.2"/>
          <dgm:constr type="l" for="ch" forName="wedge5" refType="w" fact="0.0682"/>
          <dgm:constr type="t" for="ch" forName="wedge5" refType="h" fact="0.0638"/>
          <dgm:constr type="w" for="ch" forName="wedge5" refType="w" fact="0.84"/>
          <dgm:constr type="h" for="ch" forName="wedge5" refType="h" fact="0.84"/>
          <dgm:constr type="l" for="ch" forName="dummy5a" refType="w" fact="0.0888"/>
          <dgm:constr type="t" for="ch" forName="dummy5a" refType="h" fact="0.354"/>
          <dgm:constr type="l" for="ch" forName="dummy5b" refType="w" fact="0.4882"/>
          <dgm:constr type="t" for="ch" forName="dummy5b" refType="h" fact="0.0638"/>
          <dgm:constr type="r" for="ch" forName="wedge5Tx" refType="w" fact="0.47"/>
          <dgm:constr type="t" for="ch" forName="wedge5Tx" refType="h" fact="0.205"/>
          <dgm:constr type="w" for="ch" forName="wedge5Tx" refType="w" fact="0.27"/>
          <dgm:constr type="h" for="ch" forName="wedge5Tx" refType="h" fact="0.18"/>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primFontSz" for="ch" ptType="node" op="equ"/>
        </dgm:constrLst>
      </dgm:if>
      <dgm:if name="Name6" axis="ch" ptType="node" func="cnt" op="equ" val="6">
        <dgm:constrLst>
          <dgm:constr type="l" for="ch" forName="wedge1" refType="w" fact="0.09"/>
          <dgm:constr type="t" for="ch" forName="wedge1" refType="w" fact="0.0627"/>
          <dgm:constr type="w" for="ch" forName="wedge1" refType="w" fact="0.84"/>
          <dgm:constr type="h" for="ch" forName="wedge1" refType="h" fact="0.84"/>
          <dgm:constr type="l" for="ch" forName="dummy1a" refType="w" fact="0.51"/>
          <dgm:constr type="t" for="ch" forName="dummy1a" refType="h" fact="0.0627"/>
          <dgm:constr type="l" for="ch" forName="dummy1b" refType="w" fact="0.8737"/>
          <dgm:constr type="t" for="ch" forName="dummy1b" refType="h" fact="0.2727"/>
          <dgm:constr type="l" for="ch" forName="wedge1Tx" refType="w" fact="0.53"/>
          <dgm:constr type="t" for="ch" forName="wedge1Tx" refType="h" fact="0.17"/>
          <dgm:constr type="w" for="ch" forName="wedge1Tx" refType="w" fact="0.22"/>
          <dgm:constr type="h" for="ch" forName="wedge1Tx" refType="h" fact="0.17"/>
          <dgm:constr type="l" for="ch" forName="wedge2" refType="w" fact="0.1"/>
          <dgm:constr type="t" for="ch" forName="wedge2" refType="w" fact="0.08"/>
          <dgm:constr type="w" for="ch" forName="wedge2" refType="w" fact="0.84"/>
          <dgm:constr type="h" for="ch" forName="wedge2" refType="h" fact="0.84"/>
          <dgm:constr type="l" for="ch" forName="dummy2a" refType="w" fact="0.8837"/>
          <dgm:constr type="t" for="ch" forName="dummy2a" refType="h" fact="0.29"/>
          <dgm:constr type="l" for="ch" forName="dummy2b" refType="w" fact="0.8837"/>
          <dgm:constr type="t" for="ch" forName="dummy2b" refType="h" fact="0.71"/>
          <dgm:constr type="l" for="ch" forName="wedge2Tx" refType="w" fact="0.67"/>
          <dgm:constr type="t" for="ch" forName="wedge2Tx" refType="h" fact="0.42"/>
          <dgm:constr type="w" for="ch" forName="wedge2Tx" refType="w" fact="0.23"/>
          <dgm:constr type="h" for="ch" forName="wedge2Tx" refType="h" fact="0.165"/>
          <dgm:constr type="l" for="ch" forName="wedge3" refType="w" fact="0.09"/>
          <dgm:constr type="t" for="ch" forName="wedge3" refType="w" fact="0.0973"/>
          <dgm:constr type="w" for="ch" forName="wedge3" refType="w" fact="0.84"/>
          <dgm:constr type="h" for="ch" forName="wedge3" refType="h" fact="0.84"/>
          <dgm:constr type="l" for="ch" forName="dummy3a" refType="w" fact="0.8737"/>
          <dgm:constr type="t" for="ch" forName="dummy3a" refType="h" fact="0.7273"/>
          <dgm:constr type="l" for="ch" forName="dummy3b" refType="w" fact="0.51"/>
          <dgm:constr type="t" for="ch" forName="dummy3b" refType="h" fact="0.9373"/>
          <dgm:constr type="l" for="ch" forName="wedge3Tx" refType="w" fact="0.53"/>
          <dgm:constr type="t" for="ch" forName="wedge3Tx" refType="h" fact="0.665"/>
          <dgm:constr type="w" for="ch" forName="wedge3Tx" refType="w" fact="0.22"/>
          <dgm:constr type="h" for="ch" forName="wedge3Tx" refType="h" fact="0.17"/>
          <dgm:constr type="l" for="ch" forName="wedge4" refType="w" fact="0.07"/>
          <dgm:constr type="t" for="ch" forName="wedge4" refType="h" fact="0.0973"/>
          <dgm:constr type="w" for="ch" forName="wedge4" refType="w" fact="0.84"/>
          <dgm:constr type="h" for="ch" forName="wedge4" refType="h" fact="0.84"/>
          <dgm:constr type="l" for="ch" forName="dummy4a" refType="w" fact="0.49"/>
          <dgm:constr type="t" for="ch" forName="dummy4a" refType="h" fact="0.9373"/>
          <dgm:constr type="l" for="ch" forName="dummy4b" refType="w" fact="0.1263"/>
          <dgm:constr type="t" for="ch" forName="dummy4b" refType="h" fact="0.7273"/>
          <dgm:constr type="r" for="ch" forName="wedge4Tx" refType="w" fact="0.47"/>
          <dgm:constr type="t" for="ch" forName="wedge4Tx" refType="h" fact="0.665"/>
          <dgm:constr type="w" for="ch" forName="wedge4Tx" refType="w" fact="0.22"/>
          <dgm:constr type="h" for="ch" forName="wedge4Tx" refType="h" fact="0.17"/>
          <dgm:constr type="l" for="ch" forName="wedge5" refType="w" fact="0.06"/>
          <dgm:constr type="t" for="ch" forName="wedge5" refType="h" fact="0.08"/>
          <dgm:constr type="w" for="ch" forName="wedge5" refType="w" fact="0.84"/>
          <dgm:constr type="h" for="ch" forName="wedge5" refType="h" fact="0.84"/>
          <dgm:constr type="l" for="ch" forName="dummy5a" refType="w" fact="0.1163"/>
          <dgm:constr type="t" for="ch" forName="dummy5a" refType="h" fact="0.71"/>
          <dgm:constr type="l" for="ch" forName="dummy5b" refType="w" fact="0.1163"/>
          <dgm:constr type="t" for="ch" forName="dummy5b" refType="h" fact="0.29"/>
          <dgm:constr type="r" for="ch" forName="wedge5Tx" refType="w" fact="0.33"/>
          <dgm:constr type="t" for="ch" forName="wedge5Tx" refType="h" fact="0.42"/>
          <dgm:constr type="w" for="ch" forName="wedge5Tx" refType="w" fact="0.23"/>
          <dgm:constr type="h" for="ch" forName="wedge5Tx" refType="h" fact="0.165"/>
          <dgm:constr type="l" for="ch" forName="wedge6" refType="w" fact="0.07"/>
          <dgm:constr type="t" for="ch" forName="wedge6" refType="h" fact="0.0627"/>
          <dgm:constr type="w" for="ch" forName="wedge6" refType="w" fact="0.84"/>
          <dgm:constr type="h" for="ch" forName="wedge6" refType="h" fact="0.84"/>
          <dgm:constr type="l" for="ch" forName="dummy6a" refType="w" fact="0.1263"/>
          <dgm:constr type="t" for="ch" forName="dummy6a" refType="h" fact="0.2727"/>
          <dgm:constr type="l" for="ch" forName="dummy6b" refType="w" fact="0.49"/>
          <dgm:constr type="t" for="ch" forName="dummy6b" refType="h" fact="0.0627"/>
          <dgm:constr type="r" for="ch" forName="wedge6Tx" refType="w" fact="0.47"/>
          <dgm:constr type="t" for="ch" forName="wedge6Tx" refType="h" fact="0.17"/>
          <dgm:constr type="w" for="ch" forName="wedge6Tx" refType="w" fact="0.22"/>
          <dgm:constr type="h" for="ch" forName="wedge6Tx" refType="h" fact="0.17"/>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h" for="ch" forName="arrowWedge6" refType="w" fact="0.08"/>
          <dgm:constr type="diam" for="ch" forName="arrowWedge6" refType="w" fact="0.84"/>
          <dgm:constr type="l" for="ch" forName="arrowWedge6" refType="w" fact="0.5"/>
          <dgm:constr type="t" for="ch" forName="arrowWedge6" refType="w" fact="0.5"/>
          <dgm:constr type="primFontSz" for="ch" ptType="node" op="equ"/>
        </dgm:constrLst>
      </dgm:if>
      <dgm:else name="Name7">
        <dgm:constrLst>
          <dgm:constr type="l" for="ch" forName="wedge1" refType="w" fact="0.0887"/>
          <dgm:constr type="t" for="ch" forName="wedge1" refType="w" fact="0.062"/>
          <dgm:constr type="w" for="ch" forName="wedge1" refType="w" fact="0.84"/>
          <dgm:constr type="h" for="ch" forName="wedge1" refType="h" fact="0.84"/>
          <dgm:constr type="l" for="ch" forName="dummy1a" refType="w" fact="0.5087"/>
          <dgm:constr type="t" for="ch" forName="dummy1a" refType="h" fact="0.062"/>
          <dgm:constr type="l" for="ch" forName="dummy1b" refType="w" fact="0.837"/>
          <dgm:constr type="t" for="ch" forName="dummy1b" refType="h" fact="0.2201"/>
          <dgm:constr type="l" for="ch" forName="wedge1Tx" refType="w" fact="0.53"/>
          <dgm:constr type="t" for="ch" forName="wedge1Tx" refType="h" fact="0.14"/>
          <dgm:constr type="w" for="ch" forName="wedge1Tx" refType="w" fact="0.2"/>
          <dgm:constr type="h" for="ch" forName="wedge1Tx" refType="h" fact="0.16"/>
          <dgm:constr type="l" for="ch" forName="wedge2" refType="w" fact="0.0995"/>
          <dgm:constr type="t" for="ch" forName="wedge2" refType="w" fact="0.0755"/>
          <dgm:constr type="w" for="ch" forName="wedge2" refType="w" fact="0.84"/>
          <dgm:constr type="h" for="ch" forName="wedge2" refType="h" fact="0.84"/>
          <dgm:constr type="l" for="ch" forName="dummy2a" refType="w" fact="0.8479"/>
          <dgm:constr type="t" for="ch" forName="dummy2a" refType="h" fact="0.2337"/>
          <dgm:constr type="l" for="ch" forName="dummy2b" refType="w" fact="0.929"/>
          <dgm:constr type="t" for="ch" forName="dummy2b" refType="h" fact="0.589"/>
          <dgm:constr type="l" for="ch" forName="wedge2Tx" refType="w" fact="0.67"/>
          <dgm:constr type="t" for="ch" forName="wedge2Tx" refType="h" fact="0.38"/>
          <dgm:constr type="w" for="ch" forName="wedge2Tx" refType="w" fact="0.23"/>
          <dgm:constr type="h" for="ch" forName="wedge2Tx" refType="h" fact="0.14"/>
          <dgm:constr type="l" for="ch" forName="wedge3" refType="w" fact="0.0956"/>
          <dgm:constr type="t" for="ch" forName="wedge3" refType="w" fact="0.0925"/>
          <dgm:constr type="w" for="ch" forName="wedge3" refType="w" fact="0.84"/>
          <dgm:constr type="h" for="ch" forName="wedge3" refType="h" fact="0.84"/>
          <dgm:constr type="l" for="ch" forName="dummy3a" refType="w" fact="0.9251"/>
          <dgm:constr type="t" for="ch" forName="dummy3a" refType="h" fact="0.6059"/>
          <dgm:constr type="l" for="ch" forName="dummy3b" refType="w" fact="0.6979"/>
          <dgm:constr type="t" for="ch" forName="dummy3b" refType="h" fact="0.8909"/>
          <dgm:constr type="l" for="ch" forName="wedge3Tx" refType="w" fact="0.635"/>
          <dgm:constr type="t" for="ch" forName="wedge3Tx" refType="h" fact="0.59"/>
          <dgm:constr type="w" for="ch" forName="wedge3Tx" refType="w" fact="0.2"/>
          <dgm:constr type="h" for="ch" forName="wedge3Tx" refType="h" fact="0.155"/>
          <dgm:constr type="l" for="ch" forName="wedge4" refType="w" fact="0.08"/>
          <dgm:constr type="t" for="ch" forName="wedge4" refType="h" fact="0.1"/>
          <dgm:constr type="w" for="ch" forName="wedge4" refType="w" fact="0.84"/>
          <dgm:constr type="h" for="ch" forName="wedge4" refType="h" fact="0.84"/>
          <dgm:constr type="l" for="ch" forName="dummy4a" refType="w" fact="0.6822"/>
          <dgm:constr type="t" for="ch" forName="dummy4a" refType="h" fact="0.8984"/>
          <dgm:constr type="l" for="ch" forName="dummy4b" refType="w" fact="0.3178"/>
          <dgm:constr type="t" for="ch" forName="dummy4b" refType="h" fact="0.8984"/>
          <dgm:constr type="l" for="ch" forName="wedge4Tx" refType="w" fact="0.4025"/>
          <dgm:constr type="t" for="ch" forName="wedge4Tx" refType="h" fact="0.76"/>
          <dgm:constr type="w" for="ch" forName="wedge4Tx" refType="w" fact="0.195"/>
          <dgm:constr type="h" for="ch" forName="wedge4Tx" refType="h" fact="0.14"/>
          <dgm:constr type="l" for="ch" forName="wedge5" refType="w" fact="0.0644"/>
          <dgm:constr type="t" for="ch" forName="wedge5" refType="h" fact="0.0925"/>
          <dgm:constr type="w" for="ch" forName="wedge5" refType="w" fact="0.84"/>
          <dgm:constr type="h" for="ch" forName="wedge5" refType="h" fact="0.84"/>
          <dgm:constr type="l" for="ch" forName="dummy5a" refType="w" fact="0.3021"/>
          <dgm:constr type="t" for="ch" forName="dummy5a" refType="h" fact="0.8909"/>
          <dgm:constr type="l" for="ch" forName="dummy5b" refType="w" fact="0.0749"/>
          <dgm:constr type="t" for="ch" forName="dummy5b" refType="h" fact="0.6059"/>
          <dgm:constr type="r" for="ch" forName="wedge5Tx" refType="w" fact="0.365"/>
          <dgm:constr type="t" for="ch" forName="wedge5Tx" refType="h" fact="0.59"/>
          <dgm:constr type="w" for="ch" forName="wedge5Tx" refType="w" fact="0.2"/>
          <dgm:constr type="h" for="ch" forName="wedge5Tx" refType="h" fact="0.155"/>
          <dgm:constr type="l" for="ch" forName="wedge6" refType="w" fact="0.0605"/>
          <dgm:constr type="t" for="ch" forName="wedge6" refType="h" fact="0.0755"/>
          <dgm:constr type="w" for="ch" forName="wedge6" refType="w" fact="0.84"/>
          <dgm:constr type="h" for="ch" forName="wedge6" refType="h" fact="0.84"/>
          <dgm:constr type="l" for="ch" forName="dummy6a" refType="w" fact="0.071"/>
          <dgm:constr type="t" for="ch" forName="dummy6a" refType="h" fact="0.589"/>
          <dgm:constr type="l" for="ch" forName="dummy6b" refType="w" fact="0.1521"/>
          <dgm:constr type="t" for="ch" forName="dummy6b" refType="h" fact="0.2337"/>
          <dgm:constr type="r" for="ch" forName="wedge6Tx" refType="w" fact="0.33"/>
          <dgm:constr type="t" for="ch" forName="wedge6Tx" refType="h" fact="0.38"/>
          <dgm:constr type="w" for="ch" forName="wedge6Tx" refType="w" fact="0.23"/>
          <dgm:constr type="h" for="ch" forName="wedge6Tx" refType="h" fact="0.14"/>
          <dgm:constr type="l" for="ch" forName="wedge7" refType="w" fact="0.0713"/>
          <dgm:constr type="t" for="ch" forName="wedge7" refType="h" fact="0.062"/>
          <dgm:constr type="w" for="ch" forName="wedge7" refType="w" fact="0.84"/>
          <dgm:constr type="h" for="ch" forName="wedge7" refType="h" fact="0.84"/>
          <dgm:constr type="l" for="ch" forName="dummy7a" refType="w" fact="0.163"/>
          <dgm:constr type="t" for="ch" forName="dummy7a" refType="h" fact="0.2201"/>
          <dgm:constr type="l" for="ch" forName="dummy7b" refType="w" fact="0.4913"/>
          <dgm:constr type="t" for="ch" forName="dummy7b" refType="h" fact="0.062"/>
          <dgm:constr type="r" for="ch" forName="wedge7Tx" refType="w" fact="0.47"/>
          <dgm:constr type="t" for="ch" forName="wedge7Tx" refType="h" fact="0.14"/>
          <dgm:constr type="w" for="ch" forName="wedge7Tx" refType="w" fact="0.2"/>
          <dgm:constr type="h" for="ch" forName="wedge7Tx" refType="h" fact="0.16"/>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h" for="ch" forName="arrowWedge6" refType="w" fact="0.08"/>
          <dgm:constr type="diam" for="ch" forName="arrowWedge6" refType="w" fact="0.84"/>
          <dgm:constr type="l" for="ch" forName="arrowWedge6" refType="w" fact="0.5"/>
          <dgm:constr type="t" for="ch" forName="arrowWedge6" refType="w" fact="0.5"/>
          <dgm:constr type="h" for="ch" forName="arrowWedge7" refType="w" fact="0.08"/>
          <dgm:constr type="diam" for="ch" forName="arrowWedge7" refType="w" fact="0.84"/>
          <dgm:constr type="l" for="ch" forName="arrowWedge7" refType="w" fact="0.5"/>
          <dgm:constr type="t" for="ch" forName="arrowWedge7" refType="w" fact="0.5"/>
          <dgm:constr type="primFontSz" for="ch" ptType="node" op="equ"/>
        </dgm:constrLst>
      </dgm:else>
    </dgm:choose>
    <dgm:ruleLst/>
    <dgm:choose name="Name8">
      <dgm:if name="Name9" axis="ch" ptType="node" func="cnt" op="gte" val="1">
        <dgm:layoutNode name="wedge1">
          <dgm:alg type="sp"/>
          <dgm:choose name="Name10">
            <dgm:if name="Name11" axis="ch" ptType="node" func="cnt" op="equ" val="1">
              <dgm:shape xmlns:r="http://schemas.openxmlformats.org/officeDocument/2006/relationships" type="ellipse" r:blip="">
                <dgm:adjLst/>
              </dgm:shape>
            </dgm:if>
            <dgm:if name="Name12" axis="ch" ptType="node" func="cnt" op="equ" val="2">
              <dgm:shape xmlns:r="http://schemas.openxmlformats.org/officeDocument/2006/relationships" type="pie" r:blip="">
                <dgm:adjLst>
                  <dgm:adj idx="1" val="270"/>
                  <dgm:adj idx="2" val="90"/>
                </dgm:adjLst>
              </dgm:shape>
            </dgm:if>
            <dgm:if name="Name13" axis="ch" ptType="node" func="cnt" op="equ" val="3">
              <dgm:shape xmlns:r="http://schemas.openxmlformats.org/officeDocument/2006/relationships" type="pie" r:blip="">
                <dgm:adjLst>
                  <dgm:adj idx="1" val="270"/>
                  <dgm:adj idx="2" val="30"/>
                </dgm:adjLst>
              </dgm:shape>
            </dgm:if>
            <dgm:if name="Name14" axis="ch" ptType="node" func="cnt" op="equ" val="4">
              <dgm:shape xmlns:r="http://schemas.openxmlformats.org/officeDocument/2006/relationships" type="pie" r:blip="">
                <dgm:adjLst>
                  <dgm:adj idx="1" val="270"/>
                  <dgm:adj idx="2" val="0"/>
                </dgm:adjLst>
              </dgm:shape>
            </dgm:if>
            <dgm:if name="Name15" axis="ch" ptType="node" func="cnt" op="equ" val="5">
              <dgm:shape xmlns:r="http://schemas.openxmlformats.org/officeDocument/2006/relationships" type="pie" r:blip="">
                <dgm:adjLst>
                  <dgm:adj idx="1" val="270"/>
                  <dgm:adj idx="2" val="342"/>
                </dgm:adjLst>
              </dgm:shape>
            </dgm:if>
            <dgm:if name="Name16" axis="ch" ptType="node" func="cnt" op="equ" val="6">
              <dgm:shape xmlns:r="http://schemas.openxmlformats.org/officeDocument/2006/relationships" type="pie" r:blip="">
                <dgm:adjLst>
                  <dgm:adj idx="1" val="270"/>
                  <dgm:adj idx="2" val="330"/>
                </dgm:adjLst>
              </dgm:shape>
            </dgm:if>
            <dgm:else name="Name17">
              <dgm:shape xmlns:r="http://schemas.openxmlformats.org/officeDocument/2006/relationships" type="pie" r:blip="">
                <dgm:adjLst>
                  <dgm:adj idx="1" val="270"/>
                  <dgm:adj idx="2" val="321.4286"/>
                </dgm:adjLst>
              </dgm:shape>
            </dgm:else>
          </dgm:choose>
          <dgm:choose name="Name18">
            <dgm:if name="Name19" func="var" arg="dir" op="equ" val="norm">
              <dgm:presOf axis="ch desOrSelf" ptType="node node" st="1 1" cnt="1 0"/>
            </dgm:if>
            <dgm:else name="Name20">
              <dgm:choose name="Name21">
                <dgm:if name="Name22" axis="ch" ptType="node" func="cnt" op="equ" val="1">
                  <dgm:presOf axis="ch desOrSelf" ptType="node node" st="1 1" cnt="1 0"/>
                </dgm:if>
                <dgm:if name="Name23" axis="ch" ptType="node" func="cnt" op="equ" val="2">
                  <dgm:presOf axis="ch desOrSelf" ptType="node node" st="2 1" cnt="1 0"/>
                </dgm:if>
                <dgm:if name="Name24" axis="ch" ptType="node" func="cnt" op="equ" val="3">
                  <dgm:presOf axis="ch desOrSelf" ptType="node node" st="3 1" cnt="1 0"/>
                </dgm:if>
                <dgm:if name="Name25" axis="ch" ptType="node" func="cnt" op="equ" val="4">
                  <dgm:presOf axis="ch desOrSelf" ptType="node node" st="4 1" cnt="1 0"/>
                </dgm:if>
                <dgm:if name="Name26" axis="ch" ptType="node" func="cnt" op="equ" val="5">
                  <dgm:presOf axis="ch desOrSelf" ptType="node node" st="5 1" cnt="1 0"/>
                </dgm:if>
                <dgm:if name="Name27" axis="ch" ptType="node" func="cnt" op="equ" val="6">
                  <dgm:presOf axis="ch desOrSelf" ptType="node node" st="6 1" cnt="1 0"/>
                </dgm:if>
                <dgm:else name="Name28">
                  <dgm:presOf axis="ch desOrSelf" ptType="node node" st="7 1" cnt="1 0"/>
                </dgm:else>
              </dgm:choose>
            </dgm:else>
          </dgm:choose>
          <dgm:constrLst/>
          <dgm:ruleLst/>
        </dgm:layoutNode>
        <dgm:layoutNode name="dummy1a" moveWith="wedge1">
          <dgm:alg type="sp"/>
          <dgm:shape xmlns:r="http://schemas.openxmlformats.org/officeDocument/2006/relationships" r:blip="">
            <dgm:adjLst/>
          </dgm:shape>
          <dgm:presOf/>
          <dgm:constrLst>
            <dgm:constr type="w" val="1"/>
            <dgm:constr type="h" val="1"/>
          </dgm:constrLst>
          <dgm:ruleLst/>
        </dgm:layoutNode>
        <dgm:layoutNode name="dummy1b" moveWith="wedge1">
          <dgm:alg type="sp"/>
          <dgm:shape xmlns:r="http://schemas.openxmlformats.org/officeDocument/2006/relationships" r:blip="">
            <dgm:adjLst/>
          </dgm:shape>
          <dgm:presOf/>
          <dgm:constrLst>
            <dgm:constr type="w" val="1"/>
            <dgm:constr type="h" val="1"/>
          </dgm:constrLst>
          <dgm:ruleLst/>
        </dgm:layoutNode>
        <dgm:layoutNode name="wedge1Tx" moveWith="wedge1">
          <dgm:varLst>
            <dgm:chMax val="0"/>
            <dgm:chPref val="0"/>
            <dgm:bulletEnabled val="1"/>
          </dgm:varLst>
          <dgm:alg type="tx"/>
          <dgm:shape xmlns:r="http://schemas.openxmlformats.org/officeDocument/2006/relationships" type="rect" r:blip="" hideGeom="1">
            <dgm:adjLst/>
          </dgm:shape>
          <dgm:choose name="Name29">
            <dgm:if name="Name30" func="var" arg="dir" op="equ" val="norm">
              <dgm:presOf axis="ch desOrSelf" ptType="node node" st="1 1" cnt="1 0"/>
            </dgm:if>
            <dgm:else name="Name31">
              <dgm:choose name="Name32">
                <dgm:if name="Name33" axis="ch" ptType="node" func="cnt" op="equ" val="1">
                  <dgm:presOf axis="ch desOrSelf" ptType="node node" st="1 1" cnt="1 0"/>
                </dgm:if>
                <dgm:if name="Name34" axis="ch" ptType="node" func="cnt" op="equ" val="2">
                  <dgm:presOf axis="ch desOrSelf" ptType="node node" st="2 1" cnt="1 0"/>
                </dgm:if>
                <dgm:if name="Name35" axis="ch" ptType="node" func="cnt" op="equ" val="3">
                  <dgm:presOf axis="ch desOrSelf" ptType="node node" st="3 1" cnt="1 0"/>
                </dgm:if>
                <dgm:if name="Name36" axis="ch" ptType="node" func="cnt" op="equ" val="4">
                  <dgm:presOf axis="ch desOrSelf" ptType="node node" st="4 1" cnt="1 0"/>
                </dgm:if>
                <dgm:if name="Name37" axis="ch" ptType="node" func="cnt" op="equ" val="5">
                  <dgm:presOf axis="ch desOrSelf" ptType="node node" st="5 1" cnt="1 0"/>
                </dgm:if>
                <dgm:if name="Name38" axis="ch" ptType="node" func="cnt" op="equ" val="6">
                  <dgm:presOf axis="ch desOrSelf" ptType="node node" st="6 1" cnt="1 0"/>
                </dgm:if>
                <dgm:else name="Name39">
                  <dgm:presOf axis="ch desOrSelf" ptType="node node" st="7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40"/>
    </dgm:choose>
    <dgm:choose name="Name41">
      <dgm:if name="Name42" axis="ch" ptType="node" func="cnt" op="gte" val="2">
        <dgm:layoutNode name="wedge2">
          <dgm:alg type="sp"/>
          <dgm:choose name="Name43">
            <dgm:if name="Name44" axis="ch" ptType="node" func="cnt" op="equ" val="2">
              <dgm:shape xmlns:r="http://schemas.openxmlformats.org/officeDocument/2006/relationships" type="pie" r:blip="">
                <dgm:adjLst>
                  <dgm:adj idx="1" val="90"/>
                  <dgm:adj idx="2" val="270"/>
                </dgm:adjLst>
              </dgm:shape>
            </dgm:if>
            <dgm:if name="Name45" axis="ch" ptType="node" func="cnt" op="equ" val="3">
              <dgm:shape xmlns:r="http://schemas.openxmlformats.org/officeDocument/2006/relationships" type="pie" r:blip="">
                <dgm:adjLst>
                  <dgm:adj idx="1" val="30"/>
                  <dgm:adj idx="2" val="150"/>
                </dgm:adjLst>
              </dgm:shape>
            </dgm:if>
            <dgm:if name="Name46" axis="ch" ptType="node" func="cnt" op="equ" val="4">
              <dgm:shape xmlns:r="http://schemas.openxmlformats.org/officeDocument/2006/relationships" type="pie" r:blip="">
                <dgm:adjLst>
                  <dgm:adj idx="1" val="0"/>
                  <dgm:adj idx="2" val="90"/>
                </dgm:adjLst>
              </dgm:shape>
            </dgm:if>
            <dgm:if name="Name47" axis="ch" ptType="node" func="cnt" op="equ" val="5">
              <dgm:shape xmlns:r="http://schemas.openxmlformats.org/officeDocument/2006/relationships" type="pie" r:blip="">
                <dgm:adjLst>
                  <dgm:adj idx="1" val="342"/>
                  <dgm:adj idx="2" val="54"/>
                </dgm:adjLst>
              </dgm:shape>
            </dgm:if>
            <dgm:if name="Name48" axis="ch" ptType="node" func="cnt" op="equ" val="6">
              <dgm:shape xmlns:r="http://schemas.openxmlformats.org/officeDocument/2006/relationships" type="pie" r:blip="">
                <dgm:adjLst>
                  <dgm:adj idx="1" val="330"/>
                  <dgm:adj idx="2" val="30"/>
                </dgm:adjLst>
              </dgm:shape>
            </dgm:if>
            <dgm:else name="Name49">
              <dgm:shape xmlns:r="http://schemas.openxmlformats.org/officeDocument/2006/relationships" type="pie" r:blip="">
                <dgm:adjLst>
                  <dgm:adj idx="1" val="321.4286"/>
                  <dgm:adj idx="2" val="12.85714"/>
                </dgm:adjLst>
              </dgm:shape>
            </dgm:else>
          </dgm:choose>
          <dgm:choose name="Name50">
            <dgm:if name="Name51" func="var" arg="dir" op="equ" val="norm">
              <dgm:presOf axis="ch desOrSelf" ptType="node node" st="2 1" cnt="1 0"/>
            </dgm:if>
            <dgm:else name="Name52">
              <dgm:choose name="Name53">
                <dgm:if name="Name54" axis="ch" ptType="node" func="cnt" op="equ" val="2">
                  <dgm:presOf axis="ch desOrSelf" ptType="node node" st="1 1" cnt="1 0"/>
                </dgm:if>
                <dgm:if name="Name55" axis="ch" ptType="node" func="cnt" op="equ" val="3">
                  <dgm:presOf axis="ch desOrSelf" ptType="node node" st="2 1" cnt="1 0"/>
                </dgm:if>
                <dgm:if name="Name56" axis="ch" ptType="node" func="cnt" op="equ" val="4">
                  <dgm:presOf axis="ch desOrSelf" ptType="node node" st="3 1" cnt="1 0"/>
                </dgm:if>
                <dgm:if name="Name57" axis="ch" ptType="node" func="cnt" op="equ" val="5">
                  <dgm:presOf axis="ch desOrSelf" ptType="node node" st="4 1" cnt="1 0"/>
                </dgm:if>
                <dgm:if name="Name58" axis="ch" ptType="node" func="cnt" op="equ" val="6">
                  <dgm:presOf axis="ch desOrSelf" ptType="node node" st="5 1" cnt="1 0"/>
                </dgm:if>
                <dgm:else name="Name59">
                  <dgm:presOf axis="ch desOrSelf" ptType="node node" st="6 1" cnt="1 0"/>
                </dgm:else>
              </dgm:choose>
            </dgm:else>
          </dgm:choose>
          <dgm:constrLst/>
          <dgm:ruleLst/>
        </dgm:layoutNode>
        <dgm:layoutNode name="dummy2a" moveWith="wedge2">
          <dgm:alg type="sp"/>
          <dgm:shape xmlns:r="http://schemas.openxmlformats.org/officeDocument/2006/relationships" r:blip="">
            <dgm:adjLst/>
          </dgm:shape>
          <dgm:presOf/>
          <dgm:constrLst>
            <dgm:constr type="w" val="1"/>
            <dgm:constr type="h" val="1"/>
          </dgm:constrLst>
          <dgm:ruleLst/>
        </dgm:layoutNode>
        <dgm:layoutNode name="dummy2b" moveWith="wedge2">
          <dgm:alg type="sp"/>
          <dgm:shape xmlns:r="http://schemas.openxmlformats.org/officeDocument/2006/relationships" r:blip="">
            <dgm:adjLst/>
          </dgm:shape>
          <dgm:presOf/>
          <dgm:constrLst>
            <dgm:constr type="w" val="1"/>
            <dgm:constr type="h" val="1"/>
          </dgm:constrLst>
          <dgm:ruleLst/>
        </dgm:layoutNode>
        <dgm:layoutNode name="wedge2Tx" moveWith="wedge2">
          <dgm:varLst>
            <dgm:chMax val="0"/>
            <dgm:chPref val="0"/>
            <dgm:bulletEnabled val="1"/>
          </dgm:varLst>
          <dgm:alg type="tx"/>
          <dgm:shape xmlns:r="http://schemas.openxmlformats.org/officeDocument/2006/relationships" type="rect" r:blip="" hideGeom="1">
            <dgm:adjLst/>
          </dgm:shape>
          <dgm:choose name="Name60">
            <dgm:if name="Name61" func="var" arg="dir" op="equ" val="norm">
              <dgm:presOf axis="ch desOrSelf" ptType="node node" st="2 1" cnt="1 0"/>
            </dgm:if>
            <dgm:else name="Name62">
              <dgm:choose name="Name63">
                <dgm:if name="Name64" axis="ch" ptType="node" func="cnt" op="equ" val="2">
                  <dgm:presOf axis="ch desOrSelf" ptType="node node" st="1 1" cnt="1 0"/>
                </dgm:if>
                <dgm:if name="Name65" axis="ch" ptType="node" func="cnt" op="equ" val="3">
                  <dgm:presOf axis="ch desOrSelf" ptType="node node" st="2 1" cnt="1 0"/>
                </dgm:if>
                <dgm:if name="Name66" axis="ch" ptType="node" func="cnt" op="equ" val="4">
                  <dgm:presOf axis="ch desOrSelf" ptType="node node" st="3 1" cnt="1 0"/>
                </dgm:if>
                <dgm:if name="Name67" axis="ch" ptType="node" func="cnt" op="equ" val="5">
                  <dgm:presOf axis="ch desOrSelf" ptType="node node" st="4 1" cnt="1 0"/>
                </dgm:if>
                <dgm:if name="Name68" axis="ch" ptType="node" func="cnt" op="equ" val="6">
                  <dgm:presOf axis="ch desOrSelf" ptType="node node" st="5 1" cnt="1 0"/>
                </dgm:if>
                <dgm:else name="Name69">
                  <dgm:presOf axis="ch desOrSelf" ptType="node node" st="6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70"/>
    </dgm:choose>
    <dgm:choose name="Name71">
      <dgm:if name="Name72" axis="ch" ptType="node" func="cnt" op="gte" val="3">
        <dgm:layoutNode name="wedge3">
          <dgm:alg type="sp"/>
          <dgm:choose name="Name73">
            <dgm:if name="Name74" axis="ch" ptType="node" func="cnt" op="equ" val="3">
              <dgm:shape xmlns:r="http://schemas.openxmlformats.org/officeDocument/2006/relationships" type="pie" r:blip="">
                <dgm:adjLst>
                  <dgm:adj idx="1" val="150"/>
                  <dgm:adj idx="2" val="270"/>
                </dgm:adjLst>
              </dgm:shape>
            </dgm:if>
            <dgm:if name="Name75" axis="ch" ptType="node" func="cnt" op="equ" val="4">
              <dgm:shape xmlns:r="http://schemas.openxmlformats.org/officeDocument/2006/relationships" type="pie" r:blip="">
                <dgm:adjLst>
                  <dgm:adj idx="1" val="90"/>
                  <dgm:adj idx="2" val="180"/>
                </dgm:adjLst>
              </dgm:shape>
            </dgm:if>
            <dgm:if name="Name76" axis="ch" ptType="node" func="cnt" op="equ" val="5">
              <dgm:shape xmlns:r="http://schemas.openxmlformats.org/officeDocument/2006/relationships" type="pie" r:blip="">
                <dgm:adjLst>
                  <dgm:adj idx="1" val="54"/>
                  <dgm:adj idx="2" val="126"/>
                </dgm:adjLst>
              </dgm:shape>
            </dgm:if>
            <dgm:if name="Name77" axis="ch" ptType="node" func="cnt" op="equ" val="6">
              <dgm:shape xmlns:r="http://schemas.openxmlformats.org/officeDocument/2006/relationships" type="pie" r:blip="">
                <dgm:adjLst>
                  <dgm:adj idx="1" val="30"/>
                  <dgm:adj idx="2" val="90"/>
                </dgm:adjLst>
              </dgm:shape>
            </dgm:if>
            <dgm:else name="Name78">
              <dgm:shape xmlns:r="http://schemas.openxmlformats.org/officeDocument/2006/relationships" type="pie" r:blip="">
                <dgm:adjLst>
                  <dgm:adj idx="1" val="12.85714"/>
                  <dgm:adj idx="2" val="64.28571"/>
                </dgm:adjLst>
              </dgm:shape>
            </dgm:else>
          </dgm:choose>
          <dgm:choose name="Name79">
            <dgm:if name="Name80" func="var" arg="dir" op="equ" val="norm">
              <dgm:presOf axis="ch desOrSelf" ptType="node node" st="3 1" cnt="1 0"/>
            </dgm:if>
            <dgm:else name="Name81">
              <dgm:choose name="Name82">
                <dgm:if name="Name83" axis="ch" ptType="node" func="cnt" op="equ" val="3">
                  <dgm:presOf axis="ch desOrSelf" ptType="node node" st="1 1" cnt="1 0"/>
                </dgm:if>
                <dgm:if name="Name84" axis="ch" ptType="node" func="cnt" op="equ" val="4">
                  <dgm:presOf axis="ch desOrSelf" ptType="node node" st="2 1" cnt="1 0"/>
                </dgm:if>
                <dgm:if name="Name85" axis="ch" ptType="node" func="cnt" op="equ" val="5">
                  <dgm:presOf axis="ch desOrSelf" ptType="node node" st="3 1" cnt="1 0"/>
                </dgm:if>
                <dgm:if name="Name86" axis="ch" ptType="node" func="cnt" op="equ" val="6">
                  <dgm:presOf axis="ch desOrSelf" ptType="node node" st="4 1" cnt="1 0"/>
                </dgm:if>
                <dgm:else name="Name87">
                  <dgm:presOf axis="ch desOrSelf" ptType="node node" st="5 1" cnt="1 0"/>
                </dgm:else>
              </dgm:choose>
            </dgm:else>
          </dgm:choose>
          <dgm:constrLst/>
          <dgm:ruleLst/>
        </dgm:layoutNode>
        <dgm:layoutNode name="dummy3a" moveWith="wedge3">
          <dgm:alg type="sp"/>
          <dgm:shape xmlns:r="http://schemas.openxmlformats.org/officeDocument/2006/relationships" r:blip="">
            <dgm:adjLst/>
          </dgm:shape>
          <dgm:presOf/>
          <dgm:constrLst>
            <dgm:constr type="w" val="1"/>
            <dgm:constr type="h" val="1"/>
          </dgm:constrLst>
          <dgm:ruleLst/>
        </dgm:layoutNode>
        <dgm:layoutNode name="dummy3b" moveWith="wedge3">
          <dgm:alg type="sp"/>
          <dgm:shape xmlns:r="http://schemas.openxmlformats.org/officeDocument/2006/relationships" r:blip="">
            <dgm:adjLst/>
          </dgm:shape>
          <dgm:presOf/>
          <dgm:constrLst>
            <dgm:constr type="w" val="1"/>
            <dgm:constr type="h" val="1"/>
          </dgm:constrLst>
          <dgm:ruleLst/>
        </dgm:layoutNode>
        <dgm:layoutNode name="wedge3Tx" moveWith="wedge3">
          <dgm:varLst>
            <dgm:chMax val="0"/>
            <dgm:chPref val="0"/>
            <dgm:bulletEnabled val="1"/>
          </dgm:varLst>
          <dgm:alg type="tx"/>
          <dgm:shape xmlns:r="http://schemas.openxmlformats.org/officeDocument/2006/relationships" type="rect" r:blip="" hideGeom="1">
            <dgm:adjLst/>
          </dgm:shape>
          <dgm:choose name="Name88">
            <dgm:if name="Name89" func="var" arg="dir" op="equ" val="norm">
              <dgm:presOf axis="ch desOrSelf" ptType="node node" st="3 1" cnt="1 0"/>
            </dgm:if>
            <dgm:else name="Name90">
              <dgm:choose name="Name91">
                <dgm:if name="Name92" axis="ch" ptType="node" func="cnt" op="equ" val="3">
                  <dgm:presOf axis="ch desOrSelf" ptType="node node" st="1 1" cnt="1 0"/>
                </dgm:if>
                <dgm:if name="Name93" axis="ch" ptType="node" func="cnt" op="equ" val="4">
                  <dgm:presOf axis="ch desOrSelf" ptType="node node" st="2 1" cnt="1 0"/>
                </dgm:if>
                <dgm:if name="Name94" axis="ch" ptType="node" func="cnt" op="equ" val="5">
                  <dgm:presOf axis="ch desOrSelf" ptType="node node" st="3 1" cnt="1 0"/>
                </dgm:if>
                <dgm:if name="Name95" axis="ch" ptType="node" func="cnt" op="equ" val="6">
                  <dgm:presOf axis="ch desOrSelf" ptType="node node" st="4 1" cnt="1 0"/>
                </dgm:if>
                <dgm:else name="Name96">
                  <dgm:presOf axis="ch desOrSelf" ptType="node node" st="5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97"/>
    </dgm:choose>
    <dgm:choose name="Name98">
      <dgm:if name="Name99" axis="ch" ptType="node" func="cnt" op="gte" val="4">
        <dgm:layoutNode name="wedge4">
          <dgm:alg type="sp"/>
          <dgm:choose name="Name100">
            <dgm:if name="Name101" axis="ch" ptType="node" func="cnt" op="equ" val="4">
              <dgm:shape xmlns:r="http://schemas.openxmlformats.org/officeDocument/2006/relationships" type="pie" r:blip="">
                <dgm:adjLst>
                  <dgm:adj idx="1" val="180"/>
                  <dgm:adj idx="2" val="270"/>
                </dgm:adjLst>
              </dgm:shape>
            </dgm:if>
            <dgm:if name="Name102" axis="ch" ptType="node" func="cnt" op="equ" val="5">
              <dgm:shape xmlns:r="http://schemas.openxmlformats.org/officeDocument/2006/relationships" type="pie" r:blip="">
                <dgm:adjLst>
                  <dgm:adj idx="1" val="126"/>
                  <dgm:adj idx="2" val="198"/>
                </dgm:adjLst>
              </dgm:shape>
            </dgm:if>
            <dgm:if name="Name103" axis="ch" ptType="node" func="cnt" op="equ" val="6">
              <dgm:shape xmlns:r="http://schemas.openxmlformats.org/officeDocument/2006/relationships" type="pie" r:blip="">
                <dgm:adjLst>
                  <dgm:adj idx="1" val="90"/>
                  <dgm:adj idx="2" val="150"/>
                </dgm:adjLst>
              </dgm:shape>
            </dgm:if>
            <dgm:else name="Name104">
              <dgm:shape xmlns:r="http://schemas.openxmlformats.org/officeDocument/2006/relationships" type="pie" r:blip="">
                <dgm:adjLst>
                  <dgm:adj idx="1" val="64.2871"/>
                  <dgm:adj idx="2" val="115.7143"/>
                </dgm:adjLst>
              </dgm:shape>
            </dgm:else>
          </dgm:choose>
          <dgm:choose name="Name105">
            <dgm:if name="Name106" func="var" arg="dir" op="equ" val="norm">
              <dgm:presOf axis="ch desOrSelf" ptType="node node" st="4 1" cnt="1 0"/>
            </dgm:if>
            <dgm:else name="Name107">
              <dgm:choose name="Name108">
                <dgm:if name="Name109" axis="ch" ptType="node" func="cnt" op="equ" val="4">
                  <dgm:presOf axis="ch desOrSelf" ptType="node node" st="1 1" cnt="1 0"/>
                </dgm:if>
                <dgm:if name="Name110" axis="ch" ptType="node" func="cnt" op="equ" val="5">
                  <dgm:presOf axis="ch desOrSelf" ptType="node node" st="2 1" cnt="1 0"/>
                </dgm:if>
                <dgm:if name="Name111" axis="ch" ptType="node" func="cnt" op="equ" val="6">
                  <dgm:presOf axis="ch desOrSelf" ptType="node node" st="3 1" cnt="1 0"/>
                </dgm:if>
                <dgm:else name="Name112">
                  <dgm:presOf axis="ch desOrSelf" ptType="node node" st="4 1" cnt="1 0"/>
                </dgm:else>
              </dgm:choose>
            </dgm:else>
          </dgm:choose>
          <dgm:constrLst/>
          <dgm:ruleLst/>
        </dgm:layoutNode>
        <dgm:layoutNode name="dummy4a" moveWith="wedge4">
          <dgm:alg type="sp"/>
          <dgm:shape xmlns:r="http://schemas.openxmlformats.org/officeDocument/2006/relationships" r:blip="">
            <dgm:adjLst/>
          </dgm:shape>
          <dgm:presOf/>
          <dgm:constrLst>
            <dgm:constr type="w" val="1"/>
            <dgm:constr type="h" val="1"/>
          </dgm:constrLst>
          <dgm:ruleLst/>
        </dgm:layoutNode>
        <dgm:layoutNode name="dummy4b" moveWith="wedge4">
          <dgm:alg type="sp"/>
          <dgm:shape xmlns:r="http://schemas.openxmlformats.org/officeDocument/2006/relationships" r:blip="">
            <dgm:adjLst/>
          </dgm:shape>
          <dgm:presOf/>
          <dgm:constrLst>
            <dgm:constr type="w" val="1"/>
            <dgm:constr type="h" val="1"/>
          </dgm:constrLst>
          <dgm:ruleLst/>
        </dgm:layoutNode>
        <dgm:layoutNode name="wedge4Tx" moveWith="wedge4">
          <dgm:varLst>
            <dgm:chMax val="0"/>
            <dgm:chPref val="0"/>
            <dgm:bulletEnabled val="1"/>
          </dgm:varLst>
          <dgm:alg type="tx"/>
          <dgm:shape xmlns:r="http://schemas.openxmlformats.org/officeDocument/2006/relationships" type="rect" r:blip="" hideGeom="1">
            <dgm:adjLst/>
          </dgm:shape>
          <dgm:choose name="Name113">
            <dgm:if name="Name114" func="var" arg="dir" op="equ" val="norm">
              <dgm:presOf axis="ch desOrSelf" ptType="node node" st="4 1" cnt="1 0"/>
            </dgm:if>
            <dgm:else name="Name115">
              <dgm:choose name="Name116">
                <dgm:if name="Name117" axis="ch" ptType="node" func="cnt" op="equ" val="4">
                  <dgm:presOf axis="ch desOrSelf" ptType="node node" st="1 1" cnt="1 0"/>
                </dgm:if>
                <dgm:if name="Name118" axis="ch" ptType="node" func="cnt" op="equ" val="5">
                  <dgm:presOf axis="ch desOrSelf" ptType="node node" st="2 1" cnt="1 0"/>
                </dgm:if>
                <dgm:if name="Name119" axis="ch" ptType="node" func="cnt" op="equ" val="6">
                  <dgm:presOf axis="ch desOrSelf" ptType="node node" st="3 1" cnt="1 0"/>
                </dgm:if>
                <dgm:else name="Name120">
                  <dgm:presOf axis="ch desOrSelf" ptType="node node" st="4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21"/>
    </dgm:choose>
    <dgm:choose name="Name122">
      <dgm:if name="Name123" axis="ch" ptType="node" func="cnt" op="gte" val="5">
        <dgm:layoutNode name="wedge5">
          <dgm:alg type="sp"/>
          <dgm:choose name="Name124">
            <dgm:if name="Name125" axis="ch" ptType="node" func="cnt" op="equ" val="5">
              <dgm:shape xmlns:r="http://schemas.openxmlformats.org/officeDocument/2006/relationships" type="pie" r:blip="">
                <dgm:adjLst>
                  <dgm:adj idx="1" val="198"/>
                  <dgm:adj idx="2" val="270"/>
                </dgm:adjLst>
              </dgm:shape>
            </dgm:if>
            <dgm:if name="Name126" axis="ch" ptType="node" func="cnt" op="equ" val="6">
              <dgm:shape xmlns:r="http://schemas.openxmlformats.org/officeDocument/2006/relationships" type="pie" r:blip="">
                <dgm:adjLst>
                  <dgm:adj idx="1" val="150"/>
                  <dgm:adj idx="2" val="210"/>
                </dgm:adjLst>
              </dgm:shape>
            </dgm:if>
            <dgm:else name="Name127">
              <dgm:shape xmlns:r="http://schemas.openxmlformats.org/officeDocument/2006/relationships" type="pie" r:blip="">
                <dgm:adjLst>
                  <dgm:adj idx="1" val="115.7143"/>
                  <dgm:adj idx="2" val="167.1429"/>
                </dgm:adjLst>
              </dgm:shape>
            </dgm:else>
          </dgm:choose>
          <dgm:choose name="Name128">
            <dgm:if name="Name129" func="var" arg="dir" op="equ" val="norm">
              <dgm:presOf axis="ch desOrSelf" ptType="node node" st="5 1" cnt="1 0"/>
            </dgm:if>
            <dgm:else name="Name130">
              <dgm:choose name="Name131">
                <dgm:if name="Name132" axis="ch" ptType="node" func="cnt" op="equ" val="5">
                  <dgm:presOf axis="ch desOrSelf" ptType="node node" st="1 1" cnt="1 0"/>
                </dgm:if>
                <dgm:if name="Name133" axis="ch" ptType="node" func="cnt" op="equ" val="6">
                  <dgm:presOf axis="ch desOrSelf" ptType="node node" st="2 1" cnt="1 0"/>
                </dgm:if>
                <dgm:else name="Name134">
                  <dgm:presOf axis="ch desOrSelf" ptType="node node" st="3 1" cnt="1 0"/>
                </dgm:else>
              </dgm:choose>
            </dgm:else>
          </dgm:choose>
          <dgm:constrLst/>
          <dgm:ruleLst/>
        </dgm:layoutNode>
        <dgm:layoutNode name="dummy5a" moveWith="wedge5">
          <dgm:alg type="sp"/>
          <dgm:shape xmlns:r="http://schemas.openxmlformats.org/officeDocument/2006/relationships" r:blip="">
            <dgm:adjLst/>
          </dgm:shape>
          <dgm:presOf/>
          <dgm:constrLst>
            <dgm:constr type="w" val="1"/>
            <dgm:constr type="h" val="1"/>
          </dgm:constrLst>
          <dgm:ruleLst/>
        </dgm:layoutNode>
        <dgm:layoutNode name="dummy5b" moveWith="wedge5">
          <dgm:alg type="sp"/>
          <dgm:shape xmlns:r="http://schemas.openxmlformats.org/officeDocument/2006/relationships" r:blip="">
            <dgm:adjLst/>
          </dgm:shape>
          <dgm:presOf/>
          <dgm:constrLst>
            <dgm:constr type="w" val="1"/>
            <dgm:constr type="h" val="1"/>
          </dgm:constrLst>
          <dgm:ruleLst/>
        </dgm:layoutNode>
        <dgm:layoutNode name="wedge5Tx" moveWith="wedge5">
          <dgm:varLst>
            <dgm:chMax val="0"/>
            <dgm:chPref val="0"/>
            <dgm:bulletEnabled val="1"/>
          </dgm:varLst>
          <dgm:alg type="tx"/>
          <dgm:shape xmlns:r="http://schemas.openxmlformats.org/officeDocument/2006/relationships" type="rect" r:blip="" hideGeom="1">
            <dgm:adjLst/>
          </dgm:shape>
          <dgm:choose name="Name135">
            <dgm:if name="Name136" func="var" arg="dir" op="equ" val="norm">
              <dgm:presOf axis="ch desOrSelf" ptType="node node" st="5 1" cnt="1 0"/>
            </dgm:if>
            <dgm:else name="Name137">
              <dgm:choose name="Name138">
                <dgm:if name="Name139" axis="ch" ptType="node" func="cnt" op="equ" val="5">
                  <dgm:presOf axis="ch desOrSelf" ptType="node node" st="1 1" cnt="1 0"/>
                </dgm:if>
                <dgm:if name="Name140" axis="ch" ptType="node" func="cnt" op="equ" val="6">
                  <dgm:presOf axis="ch desOrSelf" ptType="node node" st="2 1" cnt="1 0"/>
                </dgm:if>
                <dgm:else name="Name141">
                  <dgm:presOf axis="ch desOrSelf" ptType="node node" st="3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42"/>
    </dgm:choose>
    <dgm:choose name="Name143">
      <dgm:if name="Name144" axis="ch" ptType="node" func="cnt" op="gte" val="6">
        <dgm:layoutNode name="wedge6">
          <dgm:alg type="sp"/>
          <dgm:choose name="Name145">
            <dgm:if name="Name146" axis="ch" ptType="node" func="cnt" op="equ" val="6">
              <dgm:shape xmlns:r="http://schemas.openxmlformats.org/officeDocument/2006/relationships" type="pie" r:blip="">
                <dgm:adjLst>
                  <dgm:adj idx="1" val="210"/>
                  <dgm:adj idx="2" val="270"/>
                </dgm:adjLst>
              </dgm:shape>
            </dgm:if>
            <dgm:else name="Name147">
              <dgm:shape xmlns:r="http://schemas.openxmlformats.org/officeDocument/2006/relationships" type="pie" r:blip="">
                <dgm:adjLst>
                  <dgm:adj idx="1" val="167.1429"/>
                  <dgm:adj idx="2" val="218.5714"/>
                </dgm:adjLst>
              </dgm:shape>
            </dgm:else>
          </dgm:choose>
          <dgm:choose name="Name148">
            <dgm:if name="Name149" func="var" arg="dir" op="equ" val="norm">
              <dgm:presOf axis="ch desOrSelf" ptType="node node" st="6 1" cnt="1 0"/>
            </dgm:if>
            <dgm:else name="Name150">
              <dgm:choose name="Name151">
                <dgm:if name="Name152" axis="ch" ptType="node" func="cnt" op="equ" val="6">
                  <dgm:presOf axis="ch desOrSelf" ptType="node node" st="1 1" cnt="1 0"/>
                </dgm:if>
                <dgm:else name="Name153">
                  <dgm:presOf axis="ch desOrSelf" ptType="node node" st="2 1" cnt="1 0"/>
                </dgm:else>
              </dgm:choose>
            </dgm:else>
          </dgm:choose>
          <dgm:constrLst/>
          <dgm:ruleLst/>
        </dgm:layoutNode>
        <dgm:layoutNode name="dummy6a" moveWith="wedge6">
          <dgm:alg type="sp"/>
          <dgm:shape xmlns:r="http://schemas.openxmlformats.org/officeDocument/2006/relationships" r:blip="">
            <dgm:adjLst/>
          </dgm:shape>
          <dgm:presOf/>
          <dgm:constrLst>
            <dgm:constr type="w" val="1"/>
            <dgm:constr type="h" val="1"/>
          </dgm:constrLst>
          <dgm:ruleLst/>
        </dgm:layoutNode>
        <dgm:layoutNode name="dummy6b" moveWith="wedge6">
          <dgm:alg type="sp"/>
          <dgm:shape xmlns:r="http://schemas.openxmlformats.org/officeDocument/2006/relationships" r:blip="">
            <dgm:adjLst/>
          </dgm:shape>
          <dgm:presOf/>
          <dgm:constrLst>
            <dgm:constr type="w" val="1"/>
            <dgm:constr type="h" val="1"/>
          </dgm:constrLst>
          <dgm:ruleLst/>
        </dgm:layoutNode>
        <dgm:layoutNode name="wedge6Tx" moveWith="wedge6">
          <dgm:varLst>
            <dgm:chMax val="0"/>
            <dgm:chPref val="0"/>
            <dgm:bulletEnabled val="1"/>
          </dgm:varLst>
          <dgm:alg type="tx"/>
          <dgm:shape xmlns:r="http://schemas.openxmlformats.org/officeDocument/2006/relationships" type="rect" r:blip="" hideGeom="1">
            <dgm:adjLst/>
          </dgm:shape>
          <dgm:choose name="Name154">
            <dgm:if name="Name155" func="var" arg="dir" op="equ" val="norm">
              <dgm:presOf axis="ch desOrSelf" ptType="node node" st="6 1" cnt="1 0"/>
            </dgm:if>
            <dgm:else name="Name156">
              <dgm:choose name="Name157">
                <dgm:if name="Name158" axis="ch" ptType="node" func="cnt" op="equ" val="6">
                  <dgm:presOf axis="ch desOrSelf" ptType="node node" st="1 1" cnt="1 0"/>
                </dgm:if>
                <dgm:else name="Name159">
                  <dgm:presOf axis="ch desOrSelf" ptType="node node" st="2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60"/>
    </dgm:choose>
    <dgm:choose name="Name161">
      <dgm:if name="Name162" axis="ch" ptType="node" func="cnt" op="gte" val="7">
        <dgm:layoutNode name="wedge7">
          <dgm:alg type="sp"/>
          <dgm:shape xmlns:r="http://schemas.openxmlformats.org/officeDocument/2006/relationships" type="pie" r:blip="">
            <dgm:adjLst>
              <dgm:adj idx="1" val="218.5714"/>
              <dgm:adj idx="2" val="270"/>
            </dgm:adjLst>
          </dgm:shape>
          <dgm:choose name="Name163">
            <dgm:if name="Name164" func="var" arg="dir" op="equ" val="norm">
              <dgm:presOf axis="ch desOrSelf" ptType="node node" st="7 1" cnt="1 0"/>
            </dgm:if>
            <dgm:else name="Name165">
              <dgm:presOf axis="ch desOrSelf" ptType="node node" st="1 1" cnt="1 0"/>
            </dgm:else>
          </dgm:choose>
          <dgm:constrLst/>
          <dgm:ruleLst/>
        </dgm:layoutNode>
        <dgm:layoutNode name="dummy7a" moveWith="wedge7">
          <dgm:alg type="sp"/>
          <dgm:shape xmlns:r="http://schemas.openxmlformats.org/officeDocument/2006/relationships" r:blip="">
            <dgm:adjLst/>
          </dgm:shape>
          <dgm:presOf/>
          <dgm:constrLst>
            <dgm:constr type="w" val="1"/>
            <dgm:constr type="h" val="1"/>
          </dgm:constrLst>
          <dgm:ruleLst/>
        </dgm:layoutNode>
        <dgm:layoutNode name="dummy7b" moveWith="wedge7">
          <dgm:alg type="sp"/>
          <dgm:shape xmlns:r="http://schemas.openxmlformats.org/officeDocument/2006/relationships" r:blip="">
            <dgm:adjLst/>
          </dgm:shape>
          <dgm:presOf/>
          <dgm:constrLst>
            <dgm:constr type="w" val="1"/>
            <dgm:constr type="h" val="1"/>
          </dgm:constrLst>
          <dgm:ruleLst/>
        </dgm:layoutNode>
        <dgm:layoutNode name="wedge7Tx" moveWith="wedge7">
          <dgm:varLst>
            <dgm:chMax val="0"/>
            <dgm:chPref val="0"/>
            <dgm:bulletEnabled val="1"/>
          </dgm:varLst>
          <dgm:alg type="tx"/>
          <dgm:shape xmlns:r="http://schemas.openxmlformats.org/officeDocument/2006/relationships" type="rect" r:blip="" hideGeom="1">
            <dgm:adjLst/>
          </dgm:shape>
          <dgm:choose name="Name166">
            <dgm:if name="Name167" func="var" arg="dir" op="equ" val="norm">
              <dgm:presOf axis="ch desOrSelf" ptType="node node" st="7 1" cnt="1 0"/>
            </dgm:if>
            <dgm:else name="Name168">
              <dgm:presOf axis="ch desOrSelf" ptType="node node" st="1 1" cnt="1 0"/>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69"/>
    </dgm:choose>
    <dgm:choose name="Name170">
      <dgm:if name="Name171" axis="ch" ptType="node" func="cnt" op="equ" val="1">
        <dgm:forEach name="Name172" axis="ch" ptType="sibTrans" hideLastTrans="0" cnt="1">
          <dgm:layoutNode name="arrowWedge1single" styleLbl="fgSibTrans2D1">
            <dgm:choose name="Name173">
              <dgm:if name="Name174" func="var" arg="dir" op="equ" val="norm">
                <dgm:alg type="conn">
                  <dgm:param type="connRout" val="longCurve"/>
                  <dgm:param type="srcNode" val="dummy1a"/>
                  <dgm:param type="dstNode" val="dummy1b"/>
                  <dgm:param type="begPts" val="tL"/>
                  <dgm:param type="endPts" val="tR"/>
                  <dgm:param type="begSty" val="arr"/>
                  <dgm:param type="endSty" val="noArr"/>
                </dgm:alg>
              </dgm:if>
              <dgm:else name="Name175">
                <dgm:alg type="conn">
                  <dgm:param type="connRout" val="longCurve"/>
                  <dgm:param type="srcNode" val="dummy1a"/>
                  <dgm:param type="dstNode" val="dummy1b"/>
                  <dgm:param type="begPts" val="tL"/>
                  <dgm:param type="endPts" val="tR"/>
                  <dgm:param type="begSty" val="noArr"/>
                  <dgm:param type="endSty" val="arr"/>
                </dgm:alg>
              </dgm:else>
            </dgm:choose>
            <dgm:shape xmlns:r="http://schemas.openxmlformats.org/officeDocument/2006/relationships" type="conn" r:blip="">
              <dgm:adjLst/>
            </dgm:shape>
            <dgm:presOf/>
            <dgm:constrLst>
              <dgm:constr type="w" val="1"/>
              <dgm:constr type="begPad"/>
              <dgm:constr type="endPad"/>
            </dgm:constrLst>
            <dgm:ruleLst/>
          </dgm:layoutNode>
        </dgm:forEach>
      </dgm:if>
      <dgm:if name="Name176" axis="ch" ptType="node" func="cnt" op="gte" val="2">
        <dgm:forEach name="Name177" axis="ch" ptType="sibTrans" hideLastTrans="0" cnt="1">
          <dgm:layoutNode name="arrowWedge1" styleLbl="fgSibTrans2D1">
            <dgm:choose name="Name178">
              <dgm:if name="Name179" func="var" arg="dir" op="equ" val="norm">
                <dgm:alg type="conn">
                  <dgm:param type="connRout" val="curve"/>
                  <dgm:param type="srcNode" val="dummy1a"/>
                  <dgm:param type="dstNode" val="dummy1b"/>
                  <dgm:param type="begPts" val="tL"/>
                  <dgm:param type="endPts" val="tL"/>
                  <dgm:param type="begSty" val="noArr"/>
                  <dgm:param type="endSty" val="arr"/>
                </dgm:alg>
              </dgm:if>
              <dgm:else name="Name180">
                <dgm:alg type="conn">
                  <dgm:param type="connRout" val="curve"/>
                  <dgm:param type="srcNode" val="dummy1a"/>
                  <dgm:param type="dstNode" val="dummy1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if>
      <dgm:else name="Name181"/>
    </dgm:choose>
    <dgm:forEach name="Name182" axis="ch" ptType="sibTrans" hideLastTrans="0" st="2" cnt="1">
      <dgm:layoutNode name="arrowWedge2" styleLbl="fgSibTrans2D1">
        <dgm:choose name="Name183">
          <dgm:if name="Name184" func="var" arg="dir" op="equ" val="norm">
            <dgm:alg type="conn">
              <dgm:param type="connRout" val="curve"/>
              <dgm:param type="srcNode" val="dummy2a"/>
              <dgm:param type="dstNode" val="dummy2b"/>
              <dgm:param type="begPts" val="tL"/>
              <dgm:param type="endPts" val="tL"/>
              <dgm:param type="begSty" val="noArr"/>
              <dgm:param type="endSty" val="arr"/>
            </dgm:alg>
          </dgm:if>
          <dgm:else name="Name185">
            <dgm:alg type="conn">
              <dgm:param type="connRout" val="curve"/>
              <dgm:param type="srcNode" val="dummy2a"/>
              <dgm:param type="dstNode" val="dummy2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86" axis="ch" ptType="sibTrans" hideLastTrans="0" st="3" cnt="1">
      <dgm:layoutNode name="arrowWedge3" styleLbl="fgSibTrans2D1">
        <dgm:choose name="Name187">
          <dgm:if name="Name188" func="var" arg="dir" op="equ" val="norm">
            <dgm:alg type="conn">
              <dgm:param type="connRout" val="curve"/>
              <dgm:param type="srcNode" val="dummy3a"/>
              <dgm:param type="dstNode" val="dummy3b"/>
              <dgm:param type="begPts" val="tL"/>
              <dgm:param type="endPts" val="tL"/>
              <dgm:param type="begSty" val="noArr"/>
              <dgm:param type="endSty" val="arr"/>
            </dgm:alg>
          </dgm:if>
          <dgm:else name="Name189">
            <dgm:alg type="conn">
              <dgm:param type="connRout" val="curve"/>
              <dgm:param type="srcNode" val="dummy3a"/>
              <dgm:param type="dstNode" val="dummy3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0" axis="ch" ptType="sibTrans" hideLastTrans="0" st="4" cnt="1">
      <dgm:layoutNode name="arrowWedge4" styleLbl="fgSibTrans2D1">
        <dgm:choose name="Name191">
          <dgm:if name="Name192" func="var" arg="dir" op="equ" val="norm">
            <dgm:alg type="conn">
              <dgm:param type="connRout" val="curve"/>
              <dgm:param type="srcNode" val="dummy4a"/>
              <dgm:param type="dstNode" val="dummy4b"/>
              <dgm:param type="begPts" val="tL"/>
              <dgm:param type="endPts" val="tL"/>
              <dgm:param type="begSty" val="noArr"/>
              <dgm:param type="endSty" val="arr"/>
            </dgm:alg>
          </dgm:if>
          <dgm:else name="Name193">
            <dgm:alg type="conn">
              <dgm:param type="connRout" val="curve"/>
              <dgm:param type="srcNode" val="dummy4a"/>
              <dgm:param type="dstNode" val="dummy4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4" axis="ch" ptType="sibTrans" hideLastTrans="0" st="5" cnt="1">
      <dgm:layoutNode name="arrowWedge5" styleLbl="fgSibTrans2D1">
        <dgm:choose name="Name195">
          <dgm:if name="Name196" func="var" arg="dir" op="equ" val="norm">
            <dgm:alg type="conn">
              <dgm:param type="connRout" val="curve"/>
              <dgm:param type="srcNode" val="dummy5a"/>
              <dgm:param type="dstNode" val="dummy5b"/>
              <dgm:param type="begPts" val="tL"/>
              <dgm:param type="endPts" val="tL"/>
              <dgm:param type="begSty" val="noArr"/>
              <dgm:param type="endSty" val="arr"/>
            </dgm:alg>
          </dgm:if>
          <dgm:else name="Name197">
            <dgm:alg type="conn">
              <dgm:param type="connRout" val="curve"/>
              <dgm:param type="srcNode" val="dummy5a"/>
              <dgm:param type="dstNode" val="dummy5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8" axis="ch" ptType="sibTrans" hideLastTrans="0" st="6" cnt="1">
      <dgm:layoutNode name="arrowWedge6" styleLbl="fgSibTrans2D1">
        <dgm:choose name="Name199">
          <dgm:if name="Name200" func="var" arg="dir" op="equ" val="norm">
            <dgm:alg type="conn">
              <dgm:param type="connRout" val="curve"/>
              <dgm:param type="srcNode" val="dummy6a"/>
              <dgm:param type="dstNode" val="dummy6b"/>
              <dgm:param type="begPts" val="tL"/>
              <dgm:param type="endPts" val="tL"/>
              <dgm:param type="begSty" val="noArr"/>
              <dgm:param type="endSty" val="arr"/>
            </dgm:alg>
          </dgm:if>
          <dgm:else name="Name201">
            <dgm:alg type="conn">
              <dgm:param type="connRout" val="curve"/>
              <dgm:param type="srcNode" val="dummy6a"/>
              <dgm:param type="dstNode" val="dummy6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202" axis="ch" ptType="sibTrans" hideLastTrans="0" st="7" cnt="1">
      <dgm:layoutNode name="arrowWedge7" styleLbl="fgSibTrans2D1">
        <dgm:choose name="Name203">
          <dgm:if name="Name204" func="var" arg="dir" op="equ" val="norm">
            <dgm:alg type="conn">
              <dgm:param type="connRout" val="curve"/>
              <dgm:param type="srcNode" val="dummy7a"/>
              <dgm:param type="dstNode" val="dummy7b"/>
              <dgm:param type="begPts" val="tL"/>
              <dgm:param type="endPts" val="tL"/>
              <dgm:param type="begSty" val="noArr"/>
              <dgm:param type="endSty" val="arr"/>
            </dgm:alg>
          </dgm:if>
          <dgm:else name="Name205">
            <dgm:alg type="conn">
              <dgm:param type="connRout" val="curve"/>
              <dgm:param type="srcNode" val="dummy7a"/>
              <dgm:param type="dstNode" val="dummy7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layoutNode>
</dgm:layoutDef>
</file>

<file path=ppt/diagrams/layout7.xml><?xml version="1.0" encoding="utf-8"?>
<dgm:layoutDef xmlns:dgm="http://schemas.openxmlformats.org/drawingml/2006/diagram" xmlns:a="http://schemas.openxmlformats.org/drawingml/2006/main" uniqueId="urn:microsoft.com/office/officeart/2005/8/layout/cycle8">
  <dgm:title val=""/>
  <dgm:desc val=""/>
  <dgm:catLst>
    <dgm:cat type="cycle" pri="7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 modelId="5"/>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clrData>
  <dgm:layoutNode name="compositeShape">
    <dgm:varLst>
      <dgm:chMax val="7"/>
      <dgm:dir/>
      <dgm:resizeHandles val="exact"/>
    </dgm:varLst>
    <dgm:alg type="composite">
      <dgm:param type="horzAlign" val="ctr"/>
      <dgm:param type="vertAlign" val="mid"/>
      <dgm:param type="ar" val="1"/>
    </dgm:alg>
    <dgm:shape xmlns:r="http://schemas.openxmlformats.org/officeDocument/2006/relationships" r:blip="">
      <dgm:adjLst/>
    </dgm:shape>
    <dgm:presOf/>
    <dgm:choose name="Name0">
      <dgm:if name="Name1" axis="ch" ptType="node" func="cnt" op="equ" val="1">
        <dgm:constrLst>
          <dgm:constr type="l" for="ch" forName="wedge1" refType="w" fact="0.08"/>
          <dgm:constr type="t" for="ch" forName="wedge1" refType="w" fact="0.08"/>
          <dgm:constr type="w" for="ch" forName="wedge1" refType="w" fact="0.84"/>
          <dgm:constr type="h" for="ch" forName="wedge1" refType="h" fact="0.84"/>
          <dgm:constr type="l" for="ch" forName="dummy1a" refType="w" fact="0.5"/>
          <dgm:constr type="t" for="ch" forName="dummy1a" refType="h" fact="0.08"/>
          <dgm:constr type="l" for="ch" forName="dummy1b" refType="w" fact="0.5"/>
          <dgm:constr type="t" for="ch" forName="dummy1b" refType="h" fact="0.08"/>
          <dgm:constr type="l" for="ch" forName="wedge1Tx" refType="w" fact="0.22"/>
          <dgm:constr type="t" for="ch" forName="wedge1Tx" refType="h" fact="0.22"/>
          <dgm:constr type="w" for="ch" forName="wedge1Tx" refType="w" fact="0.56"/>
          <dgm:constr type="h" for="ch" forName="wedge1Tx" refType="h" fact="0.56"/>
          <dgm:constr type="h" for="ch" forName="arrowWedge1single" refType="w" fact="0.08"/>
          <dgm:constr type="diam" for="ch" forName="arrowWedge1single" refType="w" fact="0.84"/>
          <dgm:constr type="l" for="ch" forName="arrowWedge1single" refType="w" fact="0.5"/>
          <dgm:constr type="t" for="ch" forName="arrowWedge1single" refType="w" fact="0.5"/>
          <dgm:constr type="primFontSz" for="ch" ptType="node" op="equ"/>
        </dgm:constrLst>
      </dgm:if>
      <dgm:if name="Name2" axis="ch" ptType="node" func="cnt" op="equ" val="2">
        <dgm:constrLst>
          <dgm:constr type="l" for="ch" forName="wedge1" refType="w" fact="0.1"/>
          <dgm:constr type="t" for="ch" forName="wedge1" refType="w" fact="0.08"/>
          <dgm:constr type="w" for="ch" forName="wedge1" refType="w" fact="0.84"/>
          <dgm:constr type="h" for="ch" forName="wedge1" refType="h" fact="0.84"/>
          <dgm:constr type="l" for="ch" forName="dummy1a" refType="w" fact="0.52"/>
          <dgm:constr type="t" for="ch" forName="dummy1a" refType="h" fact="0.08"/>
          <dgm:constr type="l" for="ch" forName="dummy1b" refType="w" fact="0.52"/>
          <dgm:constr type="t" for="ch" forName="dummy1b" refType="h" fact="0.92"/>
          <dgm:constr type="l" for="ch" forName="wedge1Tx" refType="w" fact="0.559"/>
          <dgm:constr type="t" for="ch" forName="wedge1Tx" refType="h" fact="0.3"/>
          <dgm:constr type="w" for="ch" forName="wedge1Tx" refType="w" fact="0.3"/>
          <dgm:constr type="h" for="ch" forName="wedge1Tx" refType="h" fact="0.4"/>
          <dgm:constr type="l" for="ch" forName="wedge2" refType="w" fact="0.06"/>
          <dgm:constr type="t" for="ch" forName="wedge2" refType="w" fact="0.08"/>
          <dgm:constr type="w" for="ch" forName="wedge2" refType="w" fact="0.84"/>
          <dgm:constr type="h" for="ch" forName="wedge2" refType="h" fact="0.84"/>
          <dgm:constr type="l" for="ch" forName="dummy2a" refType="w" fact="0.48"/>
          <dgm:constr type="t" for="ch" forName="dummy2a" refType="h" fact="0.92"/>
          <dgm:constr type="l" for="ch" forName="dummy2b" refType="w" fact="0.48"/>
          <dgm:constr type="t" for="ch" forName="dummy2b" refType="h" fact="0.08"/>
          <dgm:constr type="r" for="ch" forName="wedge2Tx" refType="w" fact="0.441"/>
          <dgm:constr type="t" for="ch" forName="wedge2Tx" refType="h" fact="0.3"/>
          <dgm:constr type="w" for="ch" forName="wedge2Tx" refType="w" fact="0.3"/>
          <dgm:constr type="h" for="ch" forName="wedge2Tx" refType="h" fact="0.4"/>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primFontSz" for="ch" ptType="node" op="equ"/>
        </dgm:constrLst>
      </dgm:if>
      <dgm:if name="Name3" axis="ch" ptType="node" func="cnt" op="equ" val="3">
        <dgm:constrLst>
          <dgm:constr type="l" for="ch" forName="wedge1" refType="w" fact="0.0973"/>
          <dgm:constr type="t" for="ch" forName="wedge1" refType="w" fact="0.07"/>
          <dgm:constr type="w" for="ch" forName="wedge1" refType="w" fact="0.84"/>
          <dgm:constr type="h" for="ch" forName="wedge1" refType="h" fact="0.84"/>
          <dgm:constr type="l" for="ch" forName="dummy1a" refType="w" fact="0.5173"/>
          <dgm:constr type="t" for="ch" forName="dummy1a" refType="h" fact="0.07"/>
          <dgm:constr type="l" for="ch" forName="dummy1b" refType="w" fact="0.8811"/>
          <dgm:constr type="t" for="ch" forName="dummy1b" refType="h" fact="0.7"/>
          <dgm:constr type="l" for="ch" forName="wedge1Tx" refType="w" fact="0.54"/>
          <dgm:constr type="t" for="ch" forName="wedge1Tx" refType="h" fact="0.248"/>
          <dgm:constr type="w" for="ch" forName="wedge1Tx" refType="w" fact="0.3"/>
          <dgm:constr type="h" for="ch" forName="wedge1Tx" refType="h" fact="0.25"/>
          <dgm:constr type="l" for="ch" forName="wedge2" refType="w" fact="0.08"/>
          <dgm:constr type="t" for="ch" forName="wedge2" refType="w" fact="0.1"/>
          <dgm:constr type="w" for="ch" forName="wedge2" refType="w" fact="0.84"/>
          <dgm:constr type="h" for="ch" forName="wedge2" refType="h" fact="0.84"/>
          <dgm:constr type="l" for="ch" forName="dummy2a" refType="w" fact="0.8637"/>
          <dgm:constr type="t" for="ch" forName="dummy2a" refType="h" fact="0.73"/>
          <dgm:constr type="l" for="ch" forName="dummy2b" refType="w" fact="0.1363"/>
          <dgm:constr type="t" for="ch" forName="dummy2b" refType="h" fact="0.73"/>
          <dgm:constr type="l" for="ch" forName="wedge2Tx" refType="w" fact="0.28"/>
          <dgm:constr type="t" for="ch" forName="wedge2Tx" refType="h" fact="0.645"/>
          <dgm:constr type="w" for="ch" forName="wedge2Tx" refType="w" fact="0.45"/>
          <dgm:constr type="h" for="ch" forName="wedge2Tx" refType="h" fact="0.22"/>
          <dgm:constr type="l" for="ch" forName="wedge3" refType="w" fact="0.0627"/>
          <dgm:constr type="t" for="ch" forName="wedge3" refType="w" fact="0.07"/>
          <dgm:constr type="w" for="ch" forName="wedge3" refType="w" fact="0.84"/>
          <dgm:constr type="h" for="ch" forName="wedge3" refType="h" fact="0.84"/>
          <dgm:constr type="l" for="ch" forName="dummy3a" refType="w" fact="0.1189"/>
          <dgm:constr type="t" for="ch" forName="dummy3a" refType="h" fact="0.7"/>
          <dgm:constr type="l" for="ch" forName="dummy3b" refType="w" fact="0.4827"/>
          <dgm:constr type="t" for="ch" forName="dummy3b" refType="h" fact="0.07"/>
          <dgm:constr type="r" for="ch" forName="wedge3Tx" refType="w" fact="0.46"/>
          <dgm:constr type="t" for="ch" forName="wedge3Tx" refType="h" fact="0.248"/>
          <dgm:constr type="w" for="ch" forName="wedge3Tx" refType="w" fact="0.3"/>
          <dgm:constr type="h" for="ch" forName="wedge3Tx" refType="h" fact="0.25"/>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primFontSz" for="ch" ptType="node" op="equ"/>
        </dgm:constrLst>
      </dgm:if>
      <dgm:if name="Name4" axis="ch" ptType="node" func="cnt" op="equ" val="4">
        <dgm:constrLst>
          <dgm:constr type="l" for="ch" forName="wedge1" refType="w" fact="0.0941"/>
          <dgm:constr type="t" for="ch" forName="wedge1" refType="w" fact="0.0659"/>
          <dgm:constr type="w" for="ch" forName="wedge1" refType="w" fact="0.84"/>
          <dgm:constr type="h" for="ch" forName="wedge1" refType="h" fact="0.84"/>
          <dgm:constr type="l" for="ch" forName="dummy1a" refType="w" fact="0.5141"/>
          <dgm:constr type="t" for="ch" forName="dummy1a" refType="h" fact="0.0659"/>
          <dgm:constr type="l" for="ch" forName="dummy1b" refType="w" fact="0.9341"/>
          <dgm:constr type="t" for="ch" forName="dummy1b" refType="h" fact="0.4859"/>
          <dgm:constr type="l" for="ch" forName="wedge1Tx" refType="w" fact="0.54"/>
          <dgm:constr type="t" for="ch" forName="wedge1Tx" refType="h" fact="0.24"/>
          <dgm:constr type="w" for="ch" forName="wedge1Tx" refType="w" fact="0.31"/>
          <dgm:constr type="h" for="ch" forName="wedge1Tx" refType="h" fact="0.23"/>
          <dgm:constr type="l" for="ch" forName="wedge2" refType="w" fact="0.0941"/>
          <dgm:constr type="t" for="ch" forName="wedge2" refType="w" fact="0.0941"/>
          <dgm:constr type="w" for="ch" forName="wedge2" refType="w" fact="0.84"/>
          <dgm:constr type="h" for="ch" forName="wedge2" refType="h" fact="0.84"/>
          <dgm:constr type="l" for="ch" forName="dummy2a" refType="w" fact="0.9341"/>
          <dgm:constr type="t" for="ch" forName="dummy2a" refType="h" fact="0.5141"/>
          <dgm:constr type="l" for="ch" forName="dummy2b" refType="w" fact="0.5141"/>
          <dgm:constr type="t" for="ch" forName="dummy2b" refType="h" fact="0.9341"/>
          <dgm:constr type="l" for="ch" forName="wedge2Tx" refType="w" fact="0.54"/>
          <dgm:constr type="t" for="ch" forName="wedge2Tx" refType="h" fact="0.53"/>
          <dgm:constr type="w" for="ch" forName="wedge2Tx" refType="w" fact="0.31"/>
          <dgm:constr type="h" for="ch" forName="wedge2Tx" refType="h" fact="0.23"/>
          <dgm:constr type="l" for="ch" forName="wedge3" refType="w" fact="0.0659"/>
          <dgm:constr type="t" for="ch" forName="wedge3" refType="w" fact="0.0941"/>
          <dgm:constr type="w" for="ch" forName="wedge3" refType="w" fact="0.84"/>
          <dgm:constr type="h" for="ch" forName="wedge3" refType="h" fact="0.84"/>
          <dgm:constr type="l" for="ch" forName="dummy3a" refType="w" fact="0.4859"/>
          <dgm:constr type="t" for="ch" forName="dummy3a" refType="h" fact="0.9341"/>
          <dgm:constr type="l" for="ch" forName="dummy3b" refType="w" fact="0.0659"/>
          <dgm:constr type="t" for="ch" forName="dummy3b" refType="h" fact="0.5141"/>
          <dgm:constr type="r" for="ch" forName="wedge3Tx" refType="w" fact="0.46"/>
          <dgm:constr type="t" for="ch" forName="wedge3Tx" refType="h" fact="0.53"/>
          <dgm:constr type="w" for="ch" forName="wedge3Tx" refType="w" fact="0.31"/>
          <dgm:constr type="h" for="ch" forName="wedge3Tx" refType="h" fact="0.23"/>
          <dgm:constr type="l" for="ch" forName="wedge4" refType="w" fact="0.0659"/>
          <dgm:constr type="t" for="ch" forName="wedge4" refType="h" fact="0.0659"/>
          <dgm:constr type="w" for="ch" forName="wedge4" refType="w" fact="0.84"/>
          <dgm:constr type="h" for="ch" forName="wedge4" refType="h" fact="0.84"/>
          <dgm:constr type="l" for="ch" forName="dummy4a" refType="w" fact="0.0659"/>
          <dgm:constr type="t" for="ch" forName="dummy4a" refType="h" fact="0.4859"/>
          <dgm:constr type="l" for="ch" forName="dummy4b" refType="w" fact="0.4859"/>
          <dgm:constr type="t" for="ch" forName="dummy4b" refType="h" fact="0.0659"/>
          <dgm:constr type="r" for="ch" forName="wedge4Tx" refType="w" fact="0.46"/>
          <dgm:constr type="t" for="ch" forName="wedge4Tx" refType="h" fact="0.24"/>
          <dgm:constr type="w" for="ch" forName="wedge4Tx" refType="w" fact="0.31"/>
          <dgm:constr type="h" for="ch" forName="wedge4Tx" refType="h" fact="0.23"/>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primFontSz" for="ch" ptType="node" op="equ"/>
        </dgm:constrLst>
      </dgm:if>
      <dgm:if name="Name5" axis="ch" ptType="node" func="cnt" op="equ" val="5">
        <dgm:constrLst>
          <dgm:constr type="l" for="ch" forName="wedge1" refType="w" fact="0.0918"/>
          <dgm:constr type="t" for="ch" forName="wedge1" refType="w" fact="0.0638"/>
          <dgm:constr type="w" for="ch" forName="wedge1" refType="w" fact="0.84"/>
          <dgm:constr type="h" for="ch" forName="wedge1" refType="h" fact="0.84"/>
          <dgm:constr type="l" for="ch" forName="dummy1a" refType="w" fact="0.5118"/>
          <dgm:constr type="t" for="ch" forName="dummy1a" refType="h" fact="0.0638"/>
          <dgm:constr type="l" for="ch" forName="dummy1b" refType="w" fact="0.9112"/>
          <dgm:constr type="t" for="ch" forName="dummy1b" refType="h" fact="0.354"/>
          <dgm:constr type="l" for="ch" forName="wedge1Tx" refType="w" fact="0.53"/>
          <dgm:constr type="t" for="ch" forName="wedge1Tx" refType="h" fact="0.205"/>
          <dgm:constr type="w" for="ch" forName="wedge1Tx" refType="w" fact="0.27"/>
          <dgm:constr type="h" for="ch" forName="wedge1Tx" refType="h" fact="0.18"/>
          <dgm:constr type="l" for="ch" forName="wedge2" refType="w" fact="0.099"/>
          <dgm:constr type="t" for="ch" forName="wedge2" refType="w" fact="0.0862"/>
          <dgm:constr type="w" for="ch" forName="wedge2" refType="w" fact="0.84"/>
          <dgm:constr type="h" for="ch" forName="wedge2" refType="h" fact="0.84"/>
          <dgm:constr type="l" for="ch" forName="dummy2a" refType="w" fact="0.9185"/>
          <dgm:constr type="t" for="ch" forName="dummy2a" refType="h" fact="0.3764"/>
          <dgm:constr type="l" for="ch" forName="dummy2b" refType="w" fact="0.7659"/>
          <dgm:constr type="t" for="ch" forName="dummy2b" refType="h" fact="0.846"/>
          <dgm:constr type="l" for="ch" forName="wedge2Tx" refType="w" fact="0.64"/>
          <dgm:constr type="t" for="ch" forName="wedge2Tx" refType="h" fact="0.47"/>
          <dgm:constr type="w" for="ch" forName="wedge2Tx" refType="w" fact="0.25"/>
          <dgm:constr type="h" for="ch" forName="wedge2Tx" refType="h" fact="0.2"/>
          <dgm:constr type="l" for="ch" forName="wedge3" refType="w" fact="0.08"/>
          <dgm:constr type="t" for="ch" forName="wedge3" refType="w" fact="0.1"/>
          <dgm:constr type="w" for="ch" forName="wedge3" refType="w" fact="0.84"/>
          <dgm:constr type="h" for="ch" forName="wedge3" refType="h" fact="0.84"/>
          <dgm:constr type="l" for="ch" forName="dummy3a" refType="w" fact="0.7469"/>
          <dgm:constr type="t" for="ch" forName="dummy3a" refType="h" fact="0.8598"/>
          <dgm:constr type="l" for="ch" forName="dummy3b" refType="w" fact="0.2531"/>
          <dgm:constr type="t" for="ch" forName="dummy3b" refType="h" fact="0.8598"/>
          <dgm:constr type="l" for="ch" forName="wedge3Tx" refType="w" fact="0.38"/>
          <dgm:constr type="t" for="ch" forName="wedge3Tx" refType="h" fact="0.69"/>
          <dgm:constr type="w" for="ch" forName="wedge3Tx" refType="w" fact="0.24"/>
          <dgm:constr type="h" for="ch" forName="wedge3Tx" refType="h" fact="0.22"/>
          <dgm:constr type="l" for="ch" forName="wedge4" refType="w" fact="0.061"/>
          <dgm:constr type="t" for="ch" forName="wedge4" refType="h" fact="0.0862"/>
          <dgm:constr type="w" for="ch" forName="wedge4" refType="w" fact="0.84"/>
          <dgm:constr type="h" for="ch" forName="wedge4" refType="h" fact="0.84"/>
          <dgm:constr type="l" for="ch" forName="dummy4a" refType="w" fact="0.2341"/>
          <dgm:constr type="t" for="ch" forName="dummy4a" refType="h" fact="0.846"/>
          <dgm:constr type="l" for="ch" forName="dummy4b" refType="w" fact="0.0815"/>
          <dgm:constr type="t" for="ch" forName="dummy4b" refType="h" fact="0.3764"/>
          <dgm:constr type="r" for="ch" forName="wedge4Tx" refType="w" fact="0.36"/>
          <dgm:constr type="t" for="ch" forName="wedge4Tx" refType="h" fact="0.47"/>
          <dgm:constr type="w" for="ch" forName="wedge4Tx" refType="w" fact="0.25"/>
          <dgm:constr type="h" for="ch" forName="wedge4Tx" refType="h" fact="0.2"/>
          <dgm:constr type="l" for="ch" forName="wedge5" refType="w" fact="0.0682"/>
          <dgm:constr type="t" for="ch" forName="wedge5" refType="h" fact="0.0638"/>
          <dgm:constr type="w" for="ch" forName="wedge5" refType="w" fact="0.84"/>
          <dgm:constr type="h" for="ch" forName="wedge5" refType="h" fact="0.84"/>
          <dgm:constr type="l" for="ch" forName="dummy5a" refType="w" fact="0.0888"/>
          <dgm:constr type="t" for="ch" forName="dummy5a" refType="h" fact="0.354"/>
          <dgm:constr type="l" for="ch" forName="dummy5b" refType="w" fact="0.4882"/>
          <dgm:constr type="t" for="ch" forName="dummy5b" refType="h" fact="0.0638"/>
          <dgm:constr type="r" for="ch" forName="wedge5Tx" refType="w" fact="0.47"/>
          <dgm:constr type="t" for="ch" forName="wedge5Tx" refType="h" fact="0.205"/>
          <dgm:constr type="w" for="ch" forName="wedge5Tx" refType="w" fact="0.27"/>
          <dgm:constr type="h" for="ch" forName="wedge5Tx" refType="h" fact="0.18"/>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primFontSz" for="ch" ptType="node" op="equ"/>
        </dgm:constrLst>
      </dgm:if>
      <dgm:if name="Name6" axis="ch" ptType="node" func="cnt" op="equ" val="6">
        <dgm:constrLst>
          <dgm:constr type="l" for="ch" forName="wedge1" refType="w" fact="0.09"/>
          <dgm:constr type="t" for="ch" forName="wedge1" refType="w" fact="0.0627"/>
          <dgm:constr type="w" for="ch" forName="wedge1" refType="w" fact="0.84"/>
          <dgm:constr type="h" for="ch" forName="wedge1" refType="h" fact="0.84"/>
          <dgm:constr type="l" for="ch" forName="dummy1a" refType="w" fact="0.51"/>
          <dgm:constr type="t" for="ch" forName="dummy1a" refType="h" fact="0.0627"/>
          <dgm:constr type="l" for="ch" forName="dummy1b" refType="w" fact="0.8737"/>
          <dgm:constr type="t" for="ch" forName="dummy1b" refType="h" fact="0.2727"/>
          <dgm:constr type="l" for="ch" forName="wedge1Tx" refType="w" fact="0.53"/>
          <dgm:constr type="t" for="ch" forName="wedge1Tx" refType="h" fact="0.17"/>
          <dgm:constr type="w" for="ch" forName="wedge1Tx" refType="w" fact="0.22"/>
          <dgm:constr type="h" for="ch" forName="wedge1Tx" refType="h" fact="0.17"/>
          <dgm:constr type="l" for="ch" forName="wedge2" refType="w" fact="0.1"/>
          <dgm:constr type="t" for="ch" forName="wedge2" refType="w" fact="0.08"/>
          <dgm:constr type="w" for="ch" forName="wedge2" refType="w" fact="0.84"/>
          <dgm:constr type="h" for="ch" forName="wedge2" refType="h" fact="0.84"/>
          <dgm:constr type="l" for="ch" forName="dummy2a" refType="w" fact="0.8837"/>
          <dgm:constr type="t" for="ch" forName="dummy2a" refType="h" fact="0.29"/>
          <dgm:constr type="l" for="ch" forName="dummy2b" refType="w" fact="0.8837"/>
          <dgm:constr type="t" for="ch" forName="dummy2b" refType="h" fact="0.71"/>
          <dgm:constr type="l" for="ch" forName="wedge2Tx" refType="w" fact="0.67"/>
          <dgm:constr type="t" for="ch" forName="wedge2Tx" refType="h" fact="0.42"/>
          <dgm:constr type="w" for="ch" forName="wedge2Tx" refType="w" fact="0.23"/>
          <dgm:constr type="h" for="ch" forName="wedge2Tx" refType="h" fact="0.165"/>
          <dgm:constr type="l" for="ch" forName="wedge3" refType="w" fact="0.09"/>
          <dgm:constr type="t" for="ch" forName="wedge3" refType="w" fact="0.0973"/>
          <dgm:constr type="w" for="ch" forName="wedge3" refType="w" fact="0.84"/>
          <dgm:constr type="h" for="ch" forName="wedge3" refType="h" fact="0.84"/>
          <dgm:constr type="l" for="ch" forName="dummy3a" refType="w" fact="0.8737"/>
          <dgm:constr type="t" for="ch" forName="dummy3a" refType="h" fact="0.7273"/>
          <dgm:constr type="l" for="ch" forName="dummy3b" refType="w" fact="0.51"/>
          <dgm:constr type="t" for="ch" forName="dummy3b" refType="h" fact="0.9373"/>
          <dgm:constr type="l" for="ch" forName="wedge3Tx" refType="w" fact="0.53"/>
          <dgm:constr type="t" for="ch" forName="wedge3Tx" refType="h" fact="0.665"/>
          <dgm:constr type="w" for="ch" forName="wedge3Tx" refType="w" fact="0.22"/>
          <dgm:constr type="h" for="ch" forName="wedge3Tx" refType="h" fact="0.17"/>
          <dgm:constr type="l" for="ch" forName="wedge4" refType="w" fact="0.07"/>
          <dgm:constr type="t" for="ch" forName="wedge4" refType="h" fact="0.0973"/>
          <dgm:constr type="w" for="ch" forName="wedge4" refType="w" fact="0.84"/>
          <dgm:constr type="h" for="ch" forName="wedge4" refType="h" fact="0.84"/>
          <dgm:constr type="l" for="ch" forName="dummy4a" refType="w" fact="0.49"/>
          <dgm:constr type="t" for="ch" forName="dummy4a" refType="h" fact="0.9373"/>
          <dgm:constr type="l" for="ch" forName="dummy4b" refType="w" fact="0.1263"/>
          <dgm:constr type="t" for="ch" forName="dummy4b" refType="h" fact="0.7273"/>
          <dgm:constr type="r" for="ch" forName="wedge4Tx" refType="w" fact="0.47"/>
          <dgm:constr type="t" for="ch" forName="wedge4Tx" refType="h" fact="0.665"/>
          <dgm:constr type="w" for="ch" forName="wedge4Tx" refType="w" fact="0.22"/>
          <dgm:constr type="h" for="ch" forName="wedge4Tx" refType="h" fact="0.17"/>
          <dgm:constr type="l" for="ch" forName="wedge5" refType="w" fact="0.06"/>
          <dgm:constr type="t" for="ch" forName="wedge5" refType="h" fact="0.08"/>
          <dgm:constr type="w" for="ch" forName="wedge5" refType="w" fact="0.84"/>
          <dgm:constr type="h" for="ch" forName="wedge5" refType="h" fact="0.84"/>
          <dgm:constr type="l" for="ch" forName="dummy5a" refType="w" fact="0.1163"/>
          <dgm:constr type="t" for="ch" forName="dummy5a" refType="h" fact="0.71"/>
          <dgm:constr type="l" for="ch" forName="dummy5b" refType="w" fact="0.1163"/>
          <dgm:constr type="t" for="ch" forName="dummy5b" refType="h" fact="0.29"/>
          <dgm:constr type="r" for="ch" forName="wedge5Tx" refType="w" fact="0.33"/>
          <dgm:constr type="t" for="ch" forName="wedge5Tx" refType="h" fact="0.42"/>
          <dgm:constr type="w" for="ch" forName="wedge5Tx" refType="w" fact="0.23"/>
          <dgm:constr type="h" for="ch" forName="wedge5Tx" refType="h" fact="0.165"/>
          <dgm:constr type="l" for="ch" forName="wedge6" refType="w" fact="0.07"/>
          <dgm:constr type="t" for="ch" forName="wedge6" refType="h" fact="0.0627"/>
          <dgm:constr type="w" for="ch" forName="wedge6" refType="w" fact="0.84"/>
          <dgm:constr type="h" for="ch" forName="wedge6" refType="h" fact="0.84"/>
          <dgm:constr type="l" for="ch" forName="dummy6a" refType="w" fact="0.1263"/>
          <dgm:constr type="t" for="ch" forName="dummy6a" refType="h" fact="0.2727"/>
          <dgm:constr type="l" for="ch" forName="dummy6b" refType="w" fact="0.49"/>
          <dgm:constr type="t" for="ch" forName="dummy6b" refType="h" fact="0.0627"/>
          <dgm:constr type="r" for="ch" forName="wedge6Tx" refType="w" fact="0.47"/>
          <dgm:constr type="t" for="ch" forName="wedge6Tx" refType="h" fact="0.17"/>
          <dgm:constr type="w" for="ch" forName="wedge6Tx" refType="w" fact="0.22"/>
          <dgm:constr type="h" for="ch" forName="wedge6Tx" refType="h" fact="0.17"/>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h" for="ch" forName="arrowWedge6" refType="w" fact="0.08"/>
          <dgm:constr type="diam" for="ch" forName="arrowWedge6" refType="w" fact="0.84"/>
          <dgm:constr type="l" for="ch" forName="arrowWedge6" refType="w" fact="0.5"/>
          <dgm:constr type="t" for="ch" forName="arrowWedge6" refType="w" fact="0.5"/>
          <dgm:constr type="primFontSz" for="ch" ptType="node" op="equ"/>
        </dgm:constrLst>
      </dgm:if>
      <dgm:else name="Name7">
        <dgm:constrLst>
          <dgm:constr type="l" for="ch" forName="wedge1" refType="w" fact="0.0887"/>
          <dgm:constr type="t" for="ch" forName="wedge1" refType="w" fact="0.062"/>
          <dgm:constr type="w" for="ch" forName="wedge1" refType="w" fact="0.84"/>
          <dgm:constr type="h" for="ch" forName="wedge1" refType="h" fact="0.84"/>
          <dgm:constr type="l" for="ch" forName="dummy1a" refType="w" fact="0.5087"/>
          <dgm:constr type="t" for="ch" forName="dummy1a" refType="h" fact="0.062"/>
          <dgm:constr type="l" for="ch" forName="dummy1b" refType="w" fact="0.837"/>
          <dgm:constr type="t" for="ch" forName="dummy1b" refType="h" fact="0.2201"/>
          <dgm:constr type="l" for="ch" forName="wedge1Tx" refType="w" fact="0.53"/>
          <dgm:constr type="t" for="ch" forName="wedge1Tx" refType="h" fact="0.14"/>
          <dgm:constr type="w" for="ch" forName="wedge1Tx" refType="w" fact="0.2"/>
          <dgm:constr type="h" for="ch" forName="wedge1Tx" refType="h" fact="0.16"/>
          <dgm:constr type="l" for="ch" forName="wedge2" refType="w" fact="0.0995"/>
          <dgm:constr type="t" for="ch" forName="wedge2" refType="w" fact="0.0755"/>
          <dgm:constr type="w" for="ch" forName="wedge2" refType="w" fact="0.84"/>
          <dgm:constr type="h" for="ch" forName="wedge2" refType="h" fact="0.84"/>
          <dgm:constr type="l" for="ch" forName="dummy2a" refType="w" fact="0.8479"/>
          <dgm:constr type="t" for="ch" forName="dummy2a" refType="h" fact="0.2337"/>
          <dgm:constr type="l" for="ch" forName="dummy2b" refType="w" fact="0.929"/>
          <dgm:constr type="t" for="ch" forName="dummy2b" refType="h" fact="0.589"/>
          <dgm:constr type="l" for="ch" forName="wedge2Tx" refType="w" fact="0.67"/>
          <dgm:constr type="t" for="ch" forName="wedge2Tx" refType="h" fact="0.38"/>
          <dgm:constr type="w" for="ch" forName="wedge2Tx" refType="w" fact="0.23"/>
          <dgm:constr type="h" for="ch" forName="wedge2Tx" refType="h" fact="0.14"/>
          <dgm:constr type="l" for="ch" forName="wedge3" refType="w" fact="0.0956"/>
          <dgm:constr type="t" for="ch" forName="wedge3" refType="w" fact="0.0925"/>
          <dgm:constr type="w" for="ch" forName="wedge3" refType="w" fact="0.84"/>
          <dgm:constr type="h" for="ch" forName="wedge3" refType="h" fact="0.84"/>
          <dgm:constr type="l" for="ch" forName="dummy3a" refType="w" fact="0.9251"/>
          <dgm:constr type="t" for="ch" forName="dummy3a" refType="h" fact="0.6059"/>
          <dgm:constr type="l" for="ch" forName="dummy3b" refType="w" fact="0.6979"/>
          <dgm:constr type="t" for="ch" forName="dummy3b" refType="h" fact="0.8909"/>
          <dgm:constr type="l" for="ch" forName="wedge3Tx" refType="w" fact="0.635"/>
          <dgm:constr type="t" for="ch" forName="wedge3Tx" refType="h" fact="0.59"/>
          <dgm:constr type="w" for="ch" forName="wedge3Tx" refType="w" fact="0.2"/>
          <dgm:constr type="h" for="ch" forName="wedge3Tx" refType="h" fact="0.155"/>
          <dgm:constr type="l" for="ch" forName="wedge4" refType="w" fact="0.08"/>
          <dgm:constr type="t" for="ch" forName="wedge4" refType="h" fact="0.1"/>
          <dgm:constr type="w" for="ch" forName="wedge4" refType="w" fact="0.84"/>
          <dgm:constr type="h" for="ch" forName="wedge4" refType="h" fact="0.84"/>
          <dgm:constr type="l" for="ch" forName="dummy4a" refType="w" fact="0.6822"/>
          <dgm:constr type="t" for="ch" forName="dummy4a" refType="h" fact="0.8984"/>
          <dgm:constr type="l" for="ch" forName="dummy4b" refType="w" fact="0.3178"/>
          <dgm:constr type="t" for="ch" forName="dummy4b" refType="h" fact="0.8984"/>
          <dgm:constr type="l" for="ch" forName="wedge4Tx" refType="w" fact="0.4025"/>
          <dgm:constr type="t" for="ch" forName="wedge4Tx" refType="h" fact="0.76"/>
          <dgm:constr type="w" for="ch" forName="wedge4Tx" refType="w" fact="0.195"/>
          <dgm:constr type="h" for="ch" forName="wedge4Tx" refType="h" fact="0.14"/>
          <dgm:constr type="l" for="ch" forName="wedge5" refType="w" fact="0.0644"/>
          <dgm:constr type="t" for="ch" forName="wedge5" refType="h" fact="0.0925"/>
          <dgm:constr type="w" for="ch" forName="wedge5" refType="w" fact="0.84"/>
          <dgm:constr type="h" for="ch" forName="wedge5" refType="h" fact="0.84"/>
          <dgm:constr type="l" for="ch" forName="dummy5a" refType="w" fact="0.3021"/>
          <dgm:constr type="t" for="ch" forName="dummy5a" refType="h" fact="0.8909"/>
          <dgm:constr type="l" for="ch" forName="dummy5b" refType="w" fact="0.0749"/>
          <dgm:constr type="t" for="ch" forName="dummy5b" refType="h" fact="0.6059"/>
          <dgm:constr type="r" for="ch" forName="wedge5Tx" refType="w" fact="0.365"/>
          <dgm:constr type="t" for="ch" forName="wedge5Tx" refType="h" fact="0.59"/>
          <dgm:constr type="w" for="ch" forName="wedge5Tx" refType="w" fact="0.2"/>
          <dgm:constr type="h" for="ch" forName="wedge5Tx" refType="h" fact="0.155"/>
          <dgm:constr type="l" for="ch" forName="wedge6" refType="w" fact="0.0605"/>
          <dgm:constr type="t" for="ch" forName="wedge6" refType="h" fact="0.0755"/>
          <dgm:constr type="w" for="ch" forName="wedge6" refType="w" fact="0.84"/>
          <dgm:constr type="h" for="ch" forName="wedge6" refType="h" fact="0.84"/>
          <dgm:constr type="l" for="ch" forName="dummy6a" refType="w" fact="0.071"/>
          <dgm:constr type="t" for="ch" forName="dummy6a" refType="h" fact="0.589"/>
          <dgm:constr type="l" for="ch" forName="dummy6b" refType="w" fact="0.1521"/>
          <dgm:constr type="t" for="ch" forName="dummy6b" refType="h" fact="0.2337"/>
          <dgm:constr type="r" for="ch" forName="wedge6Tx" refType="w" fact="0.33"/>
          <dgm:constr type="t" for="ch" forName="wedge6Tx" refType="h" fact="0.38"/>
          <dgm:constr type="w" for="ch" forName="wedge6Tx" refType="w" fact="0.23"/>
          <dgm:constr type="h" for="ch" forName="wedge6Tx" refType="h" fact="0.14"/>
          <dgm:constr type="l" for="ch" forName="wedge7" refType="w" fact="0.0713"/>
          <dgm:constr type="t" for="ch" forName="wedge7" refType="h" fact="0.062"/>
          <dgm:constr type="w" for="ch" forName="wedge7" refType="w" fact="0.84"/>
          <dgm:constr type="h" for="ch" forName="wedge7" refType="h" fact="0.84"/>
          <dgm:constr type="l" for="ch" forName="dummy7a" refType="w" fact="0.163"/>
          <dgm:constr type="t" for="ch" forName="dummy7a" refType="h" fact="0.2201"/>
          <dgm:constr type="l" for="ch" forName="dummy7b" refType="w" fact="0.4913"/>
          <dgm:constr type="t" for="ch" forName="dummy7b" refType="h" fact="0.062"/>
          <dgm:constr type="r" for="ch" forName="wedge7Tx" refType="w" fact="0.47"/>
          <dgm:constr type="t" for="ch" forName="wedge7Tx" refType="h" fact="0.14"/>
          <dgm:constr type="w" for="ch" forName="wedge7Tx" refType="w" fact="0.2"/>
          <dgm:constr type="h" for="ch" forName="wedge7Tx" refType="h" fact="0.16"/>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h" for="ch" forName="arrowWedge6" refType="w" fact="0.08"/>
          <dgm:constr type="diam" for="ch" forName="arrowWedge6" refType="w" fact="0.84"/>
          <dgm:constr type="l" for="ch" forName="arrowWedge6" refType="w" fact="0.5"/>
          <dgm:constr type="t" for="ch" forName="arrowWedge6" refType="w" fact="0.5"/>
          <dgm:constr type="h" for="ch" forName="arrowWedge7" refType="w" fact="0.08"/>
          <dgm:constr type="diam" for="ch" forName="arrowWedge7" refType="w" fact="0.84"/>
          <dgm:constr type="l" for="ch" forName="arrowWedge7" refType="w" fact="0.5"/>
          <dgm:constr type="t" for="ch" forName="arrowWedge7" refType="w" fact="0.5"/>
          <dgm:constr type="primFontSz" for="ch" ptType="node" op="equ"/>
        </dgm:constrLst>
      </dgm:else>
    </dgm:choose>
    <dgm:ruleLst/>
    <dgm:choose name="Name8">
      <dgm:if name="Name9" axis="ch" ptType="node" func="cnt" op="gte" val="1">
        <dgm:layoutNode name="wedge1">
          <dgm:alg type="sp"/>
          <dgm:choose name="Name10">
            <dgm:if name="Name11" axis="ch" ptType="node" func="cnt" op="equ" val="1">
              <dgm:shape xmlns:r="http://schemas.openxmlformats.org/officeDocument/2006/relationships" type="ellipse" r:blip="">
                <dgm:adjLst/>
              </dgm:shape>
            </dgm:if>
            <dgm:if name="Name12" axis="ch" ptType="node" func="cnt" op="equ" val="2">
              <dgm:shape xmlns:r="http://schemas.openxmlformats.org/officeDocument/2006/relationships" type="pie" r:blip="">
                <dgm:adjLst>
                  <dgm:adj idx="1" val="270"/>
                  <dgm:adj idx="2" val="90"/>
                </dgm:adjLst>
              </dgm:shape>
            </dgm:if>
            <dgm:if name="Name13" axis="ch" ptType="node" func="cnt" op="equ" val="3">
              <dgm:shape xmlns:r="http://schemas.openxmlformats.org/officeDocument/2006/relationships" type="pie" r:blip="">
                <dgm:adjLst>
                  <dgm:adj idx="1" val="270"/>
                  <dgm:adj idx="2" val="30"/>
                </dgm:adjLst>
              </dgm:shape>
            </dgm:if>
            <dgm:if name="Name14" axis="ch" ptType="node" func="cnt" op="equ" val="4">
              <dgm:shape xmlns:r="http://schemas.openxmlformats.org/officeDocument/2006/relationships" type="pie" r:blip="">
                <dgm:adjLst>
                  <dgm:adj idx="1" val="270"/>
                  <dgm:adj idx="2" val="0"/>
                </dgm:adjLst>
              </dgm:shape>
            </dgm:if>
            <dgm:if name="Name15" axis="ch" ptType="node" func="cnt" op="equ" val="5">
              <dgm:shape xmlns:r="http://schemas.openxmlformats.org/officeDocument/2006/relationships" type="pie" r:blip="">
                <dgm:adjLst>
                  <dgm:adj idx="1" val="270"/>
                  <dgm:adj idx="2" val="342"/>
                </dgm:adjLst>
              </dgm:shape>
            </dgm:if>
            <dgm:if name="Name16" axis="ch" ptType="node" func="cnt" op="equ" val="6">
              <dgm:shape xmlns:r="http://schemas.openxmlformats.org/officeDocument/2006/relationships" type="pie" r:blip="">
                <dgm:adjLst>
                  <dgm:adj idx="1" val="270"/>
                  <dgm:adj idx="2" val="330"/>
                </dgm:adjLst>
              </dgm:shape>
            </dgm:if>
            <dgm:else name="Name17">
              <dgm:shape xmlns:r="http://schemas.openxmlformats.org/officeDocument/2006/relationships" type="pie" r:blip="">
                <dgm:adjLst>
                  <dgm:adj idx="1" val="270"/>
                  <dgm:adj idx="2" val="321.4286"/>
                </dgm:adjLst>
              </dgm:shape>
            </dgm:else>
          </dgm:choose>
          <dgm:choose name="Name18">
            <dgm:if name="Name19" func="var" arg="dir" op="equ" val="norm">
              <dgm:presOf axis="ch desOrSelf" ptType="node node" st="1 1" cnt="1 0"/>
            </dgm:if>
            <dgm:else name="Name20">
              <dgm:choose name="Name21">
                <dgm:if name="Name22" axis="ch" ptType="node" func="cnt" op="equ" val="1">
                  <dgm:presOf axis="ch desOrSelf" ptType="node node" st="1 1" cnt="1 0"/>
                </dgm:if>
                <dgm:if name="Name23" axis="ch" ptType="node" func="cnt" op="equ" val="2">
                  <dgm:presOf axis="ch desOrSelf" ptType="node node" st="2 1" cnt="1 0"/>
                </dgm:if>
                <dgm:if name="Name24" axis="ch" ptType="node" func="cnt" op="equ" val="3">
                  <dgm:presOf axis="ch desOrSelf" ptType="node node" st="3 1" cnt="1 0"/>
                </dgm:if>
                <dgm:if name="Name25" axis="ch" ptType="node" func="cnt" op="equ" val="4">
                  <dgm:presOf axis="ch desOrSelf" ptType="node node" st="4 1" cnt="1 0"/>
                </dgm:if>
                <dgm:if name="Name26" axis="ch" ptType="node" func="cnt" op="equ" val="5">
                  <dgm:presOf axis="ch desOrSelf" ptType="node node" st="5 1" cnt="1 0"/>
                </dgm:if>
                <dgm:if name="Name27" axis="ch" ptType="node" func="cnt" op="equ" val="6">
                  <dgm:presOf axis="ch desOrSelf" ptType="node node" st="6 1" cnt="1 0"/>
                </dgm:if>
                <dgm:else name="Name28">
                  <dgm:presOf axis="ch desOrSelf" ptType="node node" st="7 1" cnt="1 0"/>
                </dgm:else>
              </dgm:choose>
            </dgm:else>
          </dgm:choose>
          <dgm:constrLst/>
          <dgm:ruleLst/>
        </dgm:layoutNode>
        <dgm:layoutNode name="dummy1a" moveWith="wedge1">
          <dgm:alg type="sp"/>
          <dgm:shape xmlns:r="http://schemas.openxmlformats.org/officeDocument/2006/relationships" r:blip="">
            <dgm:adjLst/>
          </dgm:shape>
          <dgm:presOf/>
          <dgm:constrLst>
            <dgm:constr type="w" val="1"/>
            <dgm:constr type="h" val="1"/>
          </dgm:constrLst>
          <dgm:ruleLst/>
        </dgm:layoutNode>
        <dgm:layoutNode name="dummy1b" moveWith="wedge1">
          <dgm:alg type="sp"/>
          <dgm:shape xmlns:r="http://schemas.openxmlformats.org/officeDocument/2006/relationships" r:blip="">
            <dgm:adjLst/>
          </dgm:shape>
          <dgm:presOf/>
          <dgm:constrLst>
            <dgm:constr type="w" val="1"/>
            <dgm:constr type="h" val="1"/>
          </dgm:constrLst>
          <dgm:ruleLst/>
        </dgm:layoutNode>
        <dgm:layoutNode name="wedge1Tx" moveWith="wedge1">
          <dgm:varLst>
            <dgm:chMax val="0"/>
            <dgm:chPref val="0"/>
            <dgm:bulletEnabled val="1"/>
          </dgm:varLst>
          <dgm:alg type="tx"/>
          <dgm:shape xmlns:r="http://schemas.openxmlformats.org/officeDocument/2006/relationships" type="rect" r:blip="" hideGeom="1">
            <dgm:adjLst/>
          </dgm:shape>
          <dgm:choose name="Name29">
            <dgm:if name="Name30" func="var" arg="dir" op="equ" val="norm">
              <dgm:presOf axis="ch desOrSelf" ptType="node node" st="1 1" cnt="1 0"/>
            </dgm:if>
            <dgm:else name="Name31">
              <dgm:choose name="Name32">
                <dgm:if name="Name33" axis="ch" ptType="node" func="cnt" op="equ" val="1">
                  <dgm:presOf axis="ch desOrSelf" ptType="node node" st="1 1" cnt="1 0"/>
                </dgm:if>
                <dgm:if name="Name34" axis="ch" ptType="node" func="cnt" op="equ" val="2">
                  <dgm:presOf axis="ch desOrSelf" ptType="node node" st="2 1" cnt="1 0"/>
                </dgm:if>
                <dgm:if name="Name35" axis="ch" ptType="node" func="cnt" op="equ" val="3">
                  <dgm:presOf axis="ch desOrSelf" ptType="node node" st="3 1" cnt="1 0"/>
                </dgm:if>
                <dgm:if name="Name36" axis="ch" ptType="node" func="cnt" op="equ" val="4">
                  <dgm:presOf axis="ch desOrSelf" ptType="node node" st="4 1" cnt="1 0"/>
                </dgm:if>
                <dgm:if name="Name37" axis="ch" ptType="node" func="cnt" op="equ" val="5">
                  <dgm:presOf axis="ch desOrSelf" ptType="node node" st="5 1" cnt="1 0"/>
                </dgm:if>
                <dgm:if name="Name38" axis="ch" ptType="node" func="cnt" op="equ" val="6">
                  <dgm:presOf axis="ch desOrSelf" ptType="node node" st="6 1" cnt="1 0"/>
                </dgm:if>
                <dgm:else name="Name39">
                  <dgm:presOf axis="ch desOrSelf" ptType="node node" st="7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40"/>
    </dgm:choose>
    <dgm:choose name="Name41">
      <dgm:if name="Name42" axis="ch" ptType="node" func="cnt" op="gte" val="2">
        <dgm:layoutNode name="wedge2">
          <dgm:alg type="sp"/>
          <dgm:choose name="Name43">
            <dgm:if name="Name44" axis="ch" ptType="node" func="cnt" op="equ" val="2">
              <dgm:shape xmlns:r="http://schemas.openxmlformats.org/officeDocument/2006/relationships" type="pie" r:blip="">
                <dgm:adjLst>
                  <dgm:adj idx="1" val="90"/>
                  <dgm:adj idx="2" val="270"/>
                </dgm:adjLst>
              </dgm:shape>
            </dgm:if>
            <dgm:if name="Name45" axis="ch" ptType="node" func="cnt" op="equ" val="3">
              <dgm:shape xmlns:r="http://schemas.openxmlformats.org/officeDocument/2006/relationships" type="pie" r:blip="">
                <dgm:adjLst>
                  <dgm:adj idx="1" val="30"/>
                  <dgm:adj idx="2" val="150"/>
                </dgm:adjLst>
              </dgm:shape>
            </dgm:if>
            <dgm:if name="Name46" axis="ch" ptType="node" func="cnt" op="equ" val="4">
              <dgm:shape xmlns:r="http://schemas.openxmlformats.org/officeDocument/2006/relationships" type="pie" r:blip="">
                <dgm:adjLst>
                  <dgm:adj idx="1" val="0"/>
                  <dgm:adj idx="2" val="90"/>
                </dgm:adjLst>
              </dgm:shape>
            </dgm:if>
            <dgm:if name="Name47" axis="ch" ptType="node" func="cnt" op="equ" val="5">
              <dgm:shape xmlns:r="http://schemas.openxmlformats.org/officeDocument/2006/relationships" type="pie" r:blip="">
                <dgm:adjLst>
                  <dgm:adj idx="1" val="342"/>
                  <dgm:adj idx="2" val="54"/>
                </dgm:adjLst>
              </dgm:shape>
            </dgm:if>
            <dgm:if name="Name48" axis="ch" ptType="node" func="cnt" op="equ" val="6">
              <dgm:shape xmlns:r="http://schemas.openxmlformats.org/officeDocument/2006/relationships" type="pie" r:blip="">
                <dgm:adjLst>
                  <dgm:adj idx="1" val="330"/>
                  <dgm:adj idx="2" val="30"/>
                </dgm:adjLst>
              </dgm:shape>
            </dgm:if>
            <dgm:else name="Name49">
              <dgm:shape xmlns:r="http://schemas.openxmlformats.org/officeDocument/2006/relationships" type="pie" r:blip="">
                <dgm:adjLst>
                  <dgm:adj idx="1" val="321.4286"/>
                  <dgm:adj idx="2" val="12.85714"/>
                </dgm:adjLst>
              </dgm:shape>
            </dgm:else>
          </dgm:choose>
          <dgm:choose name="Name50">
            <dgm:if name="Name51" func="var" arg="dir" op="equ" val="norm">
              <dgm:presOf axis="ch desOrSelf" ptType="node node" st="2 1" cnt="1 0"/>
            </dgm:if>
            <dgm:else name="Name52">
              <dgm:choose name="Name53">
                <dgm:if name="Name54" axis="ch" ptType="node" func="cnt" op="equ" val="2">
                  <dgm:presOf axis="ch desOrSelf" ptType="node node" st="1 1" cnt="1 0"/>
                </dgm:if>
                <dgm:if name="Name55" axis="ch" ptType="node" func="cnt" op="equ" val="3">
                  <dgm:presOf axis="ch desOrSelf" ptType="node node" st="2 1" cnt="1 0"/>
                </dgm:if>
                <dgm:if name="Name56" axis="ch" ptType="node" func="cnt" op="equ" val="4">
                  <dgm:presOf axis="ch desOrSelf" ptType="node node" st="3 1" cnt="1 0"/>
                </dgm:if>
                <dgm:if name="Name57" axis="ch" ptType="node" func="cnt" op="equ" val="5">
                  <dgm:presOf axis="ch desOrSelf" ptType="node node" st="4 1" cnt="1 0"/>
                </dgm:if>
                <dgm:if name="Name58" axis="ch" ptType="node" func="cnt" op="equ" val="6">
                  <dgm:presOf axis="ch desOrSelf" ptType="node node" st="5 1" cnt="1 0"/>
                </dgm:if>
                <dgm:else name="Name59">
                  <dgm:presOf axis="ch desOrSelf" ptType="node node" st="6 1" cnt="1 0"/>
                </dgm:else>
              </dgm:choose>
            </dgm:else>
          </dgm:choose>
          <dgm:constrLst/>
          <dgm:ruleLst/>
        </dgm:layoutNode>
        <dgm:layoutNode name="dummy2a" moveWith="wedge2">
          <dgm:alg type="sp"/>
          <dgm:shape xmlns:r="http://schemas.openxmlformats.org/officeDocument/2006/relationships" r:blip="">
            <dgm:adjLst/>
          </dgm:shape>
          <dgm:presOf/>
          <dgm:constrLst>
            <dgm:constr type="w" val="1"/>
            <dgm:constr type="h" val="1"/>
          </dgm:constrLst>
          <dgm:ruleLst/>
        </dgm:layoutNode>
        <dgm:layoutNode name="dummy2b" moveWith="wedge2">
          <dgm:alg type="sp"/>
          <dgm:shape xmlns:r="http://schemas.openxmlformats.org/officeDocument/2006/relationships" r:blip="">
            <dgm:adjLst/>
          </dgm:shape>
          <dgm:presOf/>
          <dgm:constrLst>
            <dgm:constr type="w" val="1"/>
            <dgm:constr type="h" val="1"/>
          </dgm:constrLst>
          <dgm:ruleLst/>
        </dgm:layoutNode>
        <dgm:layoutNode name="wedge2Tx" moveWith="wedge2">
          <dgm:varLst>
            <dgm:chMax val="0"/>
            <dgm:chPref val="0"/>
            <dgm:bulletEnabled val="1"/>
          </dgm:varLst>
          <dgm:alg type="tx"/>
          <dgm:shape xmlns:r="http://schemas.openxmlformats.org/officeDocument/2006/relationships" type="rect" r:blip="" hideGeom="1">
            <dgm:adjLst/>
          </dgm:shape>
          <dgm:choose name="Name60">
            <dgm:if name="Name61" func="var" arg="dir" op="equ" val="norm">
              <dgm:presOf axis="ch desOrSelf" ptType="node node" st="2 1" cnt="1 0"/>
            </dgm:if>
            <dgm:else name="Name62">
              <dgm:choose name="Name63">
                <dgm:if name="Name64" axis="ch" ptType="node" func="cnt" op="equ" val="2">
                  <dgm:presOf axis="ch desOrSelf" ptType="node node" st="1 1" cnt="1 0"/>
                </dgm:if>
                <dgm:if name="Name65" axis="ch" ptType="node" func="cnt" op="equ" val="3">
                  <dgm:presOf axis="ch desOrSelf" ptType="node node" st="2 1" cnt="1 0"/>
                </dgm:if>
                <dgm:if name="Name66" axis="ch" ptType="node" func="cnt" op="equ" val="4">
                  <dgm:presOf axis="ch desOrSelf" ptType="node node" st="3 1" cnt="1 0"/>
                </dgm:if>
                <dgm:if name="Name67" axis="ch" ptType="node" func="cnt" op="equ" val="5">
                  <dgm:presOf axis="ch desOrSelf" ptType="node node" st="4 1" cnt="1 0"/>
                </dgm:if>
                <dgm:if name="Name68" axis="ch" ptType="node" func="cnt" op="equ" val="6">
                  <dgm:presOf axis="ch desOrSelf" ptType="node node" st="5 1" cnt="1 0"/>
                </dgm:if>
                <dgm:else name="Name69">
                  <dgm:presOf axis="ch desOrSelf" ptType="node node" st="6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70"/>
    </dgm:choose>
    <dgm:choose name="Name71">
      <dgm:if name="Name72" axis="ch" ptType="node" func="cnt" op="gte" val="3">
        <dgm:layoutNode name="wedge3">
          <dgm:alg type="sp"/>
          <dgm:choose name="Name73">
            <dgm:if name="Name74" axis="ch" ptType="node" func="cnt" op="equ" val="3">
              <dgm:shape xmlns:r="http://schemas.openxmlformats.org/officeDocument/2006/relationships" type="pie" r:blip="">
                <dgm:adjLst>
                  <dgm:adj idx="1" val="150"/>
                  <dgm:adj idx="2" val="270"/>
                </dgm:adjLst>
              </dgm:shape>
            </dgm:if>
            <dgm:if name="Name75" axis="ch" ptType="node" func="cnt" op="equ" val="4">
              <dgm:shape xmlns:r="http://schemas.openxmlformats.org/officeDocument/2006/relationships" type="pie" r:blip="">
                <dgm:adjLst>
                  <dgm:adj idx="1" val="90"/>
                  <dgm:adj idx="2" val="180"/>
                </dgm:adjLst>
              </dgm:shape>
            </dgm:if>
            <dgm:if name="Name76" axis="ch" ptType="node" func="cnt" op="equ" val="5">
              <dgm:shape xmlns:r="http://schemas.openxmlformats.org/officeDocument/2006/relationships" type="pie" r:blip="">
                <dgm:adjLst>
                  <dgm:adj idx="1" val="54"/>
                  <dgm:adj idx="2" val="126"/>
                </dgm:adjLst>
              </dgm:shape>
            </dgm:if>
            <dgm:if name="Name77" axis="ch" ptType="node" func="cnt" op="equ" val="6">
              <dgm:shape xmlns:r="http://schemas.openxmlformats.org/officeDocument/2006/relationships" type="pie" r:blip="">
                <dgm:adjLst>
                  <dgm:adj idx="1" val="30"/>
                  <dgm:adj idx="2" val="90"/>
                </dgm:adjLst>
              </dgm:shape>
            </dgm:if>
            <dgm:else name="Name78">
              <dgm:shape xmlns:r="http://schemas.openxmlformats.org/officeDocument/2006/relationships" type="pie" r:blip="">
                <dgm:adjLst>
                  <dgm:adj idx="1" val="12.85714"/>
                  <dgm:adj idx="2" val="64.28571"/>
                </dgm:adjLst>
              </dgm:shape>
            </dgm:else>
          </dgm:choose>
          <dgm:choose name="Name79">
            <dgm:if name="Name80" func="var" arg="dir" op="equ" val="norm">
              <dgm:presOf axis="ch desOrSelf" ptType="node node" st="3 1" cnt="1 0"/>
            </dgm:if>
            <dgm:else name="Name81">
              <dgm:choose name="Name82">
                <dgm:if name="Name83" axis="ch" ptType="node" func="cnt" op="equ" val="3">
                  <dgm:presOf axis="ch desOrSelf" ptType="node node" st="1 1" cnt="1 0"/>
                </dgm:if>
                <dgm:if name="Name84" axis="ch" ptType="node" func="cnt" op="equ" val="4">
                  <dgm:presOf axis="ch desOrSelf" ptType="node node" st="2 1" cnt="1 0"/>
                </dgm:if>
                <dgm:if name="Name85" axis="ch" ptType="node" func="cnt" op="equ" val="5">
                  <dgm:presOf axis="ch desOrSelf" ptType="node node" st="3 1" cnt="1 0"/>
                </dgm:if>
                <dgm:if name="Name86" axis="ch" ptType="node" func="cnt" op="equ" val="6">
                  <dgm:presOf axis="ch desOrSelf" ptType="node node" st="4 1" cnt="1 0"/>
                </dgm:if>
                <dgm:else name="Name87">
                  <dgm:presOf axis="ch desOrSelf" ptType="node node" st="5 1" cnt="1 0"/>
                </dgm:else>
              </dgm:choose>
            </dgm:else>
          </dgm:choose>
          <dgm:constrLst/>
          <dgm:ruleLst/>
        </dgm:layoutNode>
        <dgm:layoutNode name="dummy3a" moveWith="wedge3">
          <dgm:alg type="sp"/>
          <dgm:shape xmlns:r="http://schemas.openxmlformats.org/officeDocument/2006/relationships" r:blip="">
            <dgm:adjLst/>
          </dgm:shape>
          <dgm:presOf/>
          <dgm:constrLst>
            <dgm:constr type="w" val="1"/>
            <dgm:constr type="h" val="1"/>
          </dgm:constrLst>
          <dgm:ruleLst/>
        </dgm:layoutNode>
        <dgm:layoutNode name="dummy3b" moveWith="wedge3">
          <dgm:alg type="sp"/>
          <dgm:shape xmlns:r="http://schemas.openxmlformats.org/officeDocument/2006/relationships" r:blip="">
            <dgm:adjLst/>
          </dgm:shape>
          <dgm:presOf/>
          <dgm:constrLst>
            <dgm:constr type="w" val="1"/>
            <dgm:constr type="h" val="1"/>
          </dgm:constrLst>
          <dgm:ruleLst/>
        </dgm:layoutNode>
        <dgm:layoutNode name="wedge3Tx" moveWith="wedge3">
          <dgm:varLst>
            <dgm:chMax val="0"/>
            <dgm:chPref val="0"/>
            <dgm:bulletEnabled val="1"/>
          </dgm:varLst>
          <dgm:alg type="tx"/>
          <dgm:shape xmlns:r="http://schemas.openxmlformats.org/officeDocument/2006/relationships" type="rect" r:blip="" hideGeom="1">
            <dgm:adjLst/>
          </dgm:shape>
          <dgm:choose name="Name88">
            <dgm:if name="Name89" func="var" arg="dir" op="equ" val="norm">
              <dgm:presOf axis="ch desOrSelf" ptType="node node" st="3 1" cnt="1 0"/>
            </dgm:if>
            <dgm:else name="Name90">
              <dgm:choose name="Name91">
                <dgm:if name="Name92" axis="ch" ptType="node" func="cnt" op="equ" val="3">
                  <dgm:presOf axis="ch desOrSelf" ptType="node node" st="1 1" cnt="1 0"/>
                </dgm:if>
                <dgm:if name="Name93" axis="ch" ptType="node" func="cnt" op="equ" val="4">
                  <dgm:presOf axis="ch desOrSelf" ptType="node node" st="2 1" cnt="1 0"/>
                </dgm:if>
                <dgm:if name="Name94" axis="ch" ptType="node" func="cnt" op="equ" val="5">
                  <dgm:presOf axis="ch desOrSelf" ptType="node node" st="3 1" cnt="1 0"/>
                </dgm:if>
                <dgm:if name="Name95" axis="ch" ptType="node" func="cnt" op="equ" val="6">
                  <dgm:presOf axis="ch desOrSelf" ptType="node node" st="4 1" cnt="1 0"/>
                </dgm:if>
                <dgm:else name="Name96">
                  <dgm:presOf axis="ch desOrSelf" ptType="node node" st="5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97"/>
    </dgm:choose>
    <dgm:choose name="Name98">
      <dgm:if name="Name99" axis="ch" ptType="node" func="cnt" op="gte" val="4">
        <dgm:layoutNode name="wedge4">
          <dgm:alg type="sp"/>
          <dgm:choose name="Name100">
            <dgm:if name="Name101" axis="ch" ptType="node" func="cnt" op="equ" val="4">
              <dgm:shape xmlns:r="http://schemas.openxmlformats.org/officeDocument/2006/relationships" type="pie" r:blip="">
                <dgm:adjLst>
                  <dgm:adj idx="1" val="180"/>
                  <dgm:adj idx="2" val="270"/>
                </dgm:adjLst>
              </dgm:shape>
            </dgm:if>
            <dgm:if name="Name102" axis="ch" ptType="node" func="cnt" op="equ" val="5">
              <dgm:shape xmlns:r="http://schemas.openxmlformats.org/officeDocument/2006/relationships" type="pie" r:blip="">
                <dgm:adjLst>
                  <dgm:adj idx="1" val="126"/>
                  <dgm:adj idx="2" val="198"/>
                </dgm:adjLst>
              </dgm:shape>
            </dgm:if>
            <dgm:if name="Name103" axis="ch" ptType="node" func="cnt" op="equ" val="6">
              <dgm:shape xmlns:r="http://schemas.openxmlformats.org/officeDocument/2006/relationships" type="pie" r:blip="">
                <dgm:adjLst>
                  <dgm:adj idx="1" val="90"/>
                  <dgm:adj idx="2" val="150"/>
                </dgm:adjLst>
              </dgm:shape>
            </dgm:if>
            <dgm:else name="Name104">
              <dgm:shape xmlns:r="http://schemas.openxmlformats.org/officeDocument/2006/relationships" type="pie" r:blip="">
                <dgm:adjLst>
                  <dgm:adj idx="1" val="64.2871"/>
                  <dgm:adj idx="2" val="115.7143"/>
                </dgm:adjLst>
              </dgm:shape>
            </dgm:else>
          </dgm:choose>
          <dgm:choose name="Name105">
            <dgm:if name="Name106" func="var" arg="dir" op="equ" val="norm">
              <dgm:presOf axis="ch desOrSelf" ptType="node node" st="4 1" cnt="1 0"/>
            </dgm:if>
            <dgm:else name="Name107">
              <dgm:choose name="Name108">
                <dgm:if name="Name109" axis="ch" ptType="node" func="cnt" op="equ" val="4">
                  <dgm:presOf axis="ch desOrSelf" ptType="node node" st="1 1" cnt="1 0"/>
                </dgm:if>
                <dgm:if name="Name110" axis="ch" ptType="node" func="cnt" op="equ" val="5">
                  <dgm:presOf axis="ch desOrSelf" ptType="node node" st="2 1" cnt="1 0"/>
                </dgm:if>
                <dgm:if name="Name111" axis="ch" ptType="node" func="cnt" op="equ" val="6">
                  <dgm:presOf axis="ch desOrSelf" ptType="node node" st="3 1" cnt="1 0"/>
                </dgm:if>
                <dgm:else name="Name112">
                  <dgm:presOf axis="ch desOrSelf" ptType="node node" st="4 1" cnt="1 0"/>
                </dgm:else>
              </dgm:choose>
            </dgm:else>
          </dgm:choose>
          <dgm:constrLst/>
          <dgm:ruleLst/>
        </dgm:layoutNode>
        <dgm:layoutNode name="dummy4a" moveWith="wedge4">
          <dgm:alg type="sp"/>
          <dgm:shape xmlns:r="http://schemas.openxmlformats.org/officeDocument/2006/relationships" r:blip="">
            <dgm:adjLst/>
          </dgm:shape>
          <dgm:presOf/>
          <dgm:constrLst>
            <dgm:constr type="w" val="1"/>
            <dgm:constr type="h" val="1"/>
          </dgm:constrLst>
          <dgm:ruleLst/>
        </dgm:layoutNode>
        <dgm:layoutNode name="dummy4b" moveWith="wedge4">
          <dgm:alg type="sp"/>
          <dgm:shape xmlns:r="http://schemas.openxmlformats.org/officeDocument/2006/relationships" r:blip="">
            <dgm:adjLst/>
          </dgm:shape>
          <dgm:presOf/>
          <dgm:constrLst>
            <dgm:constr type="w" val="1"/>
            <dgm:constr type="h" val="1"/>
          </dgm:constrLst>
          <dgm:ruleLst/>
        </dgm:layoutNode>
        <dgm:layoutNode name="wedge4Tx" moveWith="wedge4">
          <dgm:varLst>
            <dgm:chMax val="0"/>
            <dgm:chPref val="0"/>
            <dgm:bulletEnabled val="1"/>
          </dgm:varLst>
          <dgm:alg type="tx"/>
          <dgm:shape xmlns:r="http://schemas.openxmlformats.org/officeDocument/2006/relationships" type="rect" r:blip="" hideGeom="1">
            <dgm:adjLst/>
          </dgm:shape>
          <dgm:choose name="Name113">
            <dgm:if name="Name114" func="var" arg="dir" op="equ" val="norm">
              <dgm:presOf axis="ch desOrSelf" ptType="node node" st="4 1" cnt="1 0"/>
            </dgm:if>
            <dgm:else name="Name115">
              <dgm:choose name="Name116">
                <dgm:if name="Name117" axis="ch" ptType="node" func="cnt" op="equ" val="4">
                  <dgm:presOf axis="ch desOrSelf" ptType="node node" st="1 1" cnt="1 0"/>
                </dgm:if>
                <dgm:if name="Name118" axis="ch" ptType="node" func="cnt" op="equ" val="5">
                  <dgm:presOf axis="ch desOrSelf" ptType="node node" st="2 1" cnt="1 0"/>
                </dgm:if>
                <dgm:if name="Name119" axis="ch" ptType="node" func="cnt" op="equ" val="6">
                  <dgm:presOf axis="ch desOrSelf" ptType="node node" st="3 1" cnt="1 0"/>
                </dgm:if>
                <dgm:else name="Name120">
                  <dgm:presOf axis="ch desOrSelf" ptType="node node" st="4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21"/>
    </dgm:choose>
    <dgm:choose name="Name122">
      <dgm:if name="Name123" axis="ch" ptType="node" func="cnt" op="gte" val="5">
        <dgm:layoutNode name="wedge5">
          <dgm:alg type="sp"/>
          <dgm:choose name="Name124">
            <dgm:if name="Name125" axis="ch" ptType="node" func="cnt" op="equ" val="5">
              <dgm:shape xmlns:r="http://schemas.openxmlformats.org/officeDocument/2006/relationships" type="pie" r:blip="">
                <dgm:adjLst>
                  <dgm:adj idx="1" val="198"/>
                  <dgm:adj idx="2" val="270"/>
                </dgm:adjLst>
              </dgm:shape>
            </dgm:if>
            <dgm:if name="Name126" axis="ch" ptType="node" func="cnt" op="equ" val="6">
              <dgm:shape xmlns:r="http://schemas.openxmlformats.org/officeDocument/2006/relationships" type="pie" r:blip="">
                <dgm:adjLst>
                  <dgm:adj idx="1" val="150"/>
                  <dgm:adj idx="2" val="210"/>
                </dgm:adjLst>
              </dgm:shape>
            </dgm:if>
            <dgm:else name="Name127">
              <dgm:shape xmlns:r="http://schemas.openxmlformats.org/officeDocument/2006/relationships" type="pie" r:blip="">
                <dgm:adjLst>
                  <dgm:adj idx="1" val="115.7143"/>
                  <dgm:adj idx="2" val="167.1429"/>
                </dgm:adjLst>
              </dgm:shape>
            </dgm:else>
          </dgm:choose>
          <dgm:choose name="Name128">
            <dgm:if name="Name129" func="var" arg="dir" op="equ" val="norm">
              <dgm:presOf axis="ch desOrSelf" ptType="node node" st="5 1" cnt="1 0"/>
            </dgm:if>
            <dgm:else name="Name130">
              <dgm:choose name="Name131">
                <dgm:if name="Name132" axis="ch" ptType="node" func="cnt" op="equ" val="5">
                  <dgm:presOf axis="ch desOrSelf" ptType="node node" st="1 1" cnt="1 0"/>
                </dgm:if>
                <dgm:if name="Name133" axis="ch" ptType="node" func="cnt" op="equ" val="6">
                  <dgm:presOf axis="ch desOrSelf" ptType="node node" st="2 1" cnt="1 0"/>
                </dgm:if>
                <dgm:else name="Name134">
                  <dgm:presOf axis="ch desOrSelf" ptType="node node" st="3 1" cnt="1 0"/>
                </dgm:else>
              </dgm:choose>
            </dgm:else>
          </dgm:choose>
          <dgm:constrLst/>
          <dgm:ruleLst/>
        </dgm:layoutNode>
        <dgm:layoutNode name="dummy5a" moveWith="wedge5">
          <dgm:alg type="sp"/>
          <dgm:shape xmlns:r="http://schemas.openxmlformats.org/officeDocument/2006/relationships" r:blip="">
            <dgm:adjLst/>
          </dgm:shape>
          <dgm:presOf/>
          <dgm:constrLst>
            <dgm:constr type="w" val="1"/>
            <dgm:constr type="h" val="1"/>
          </dgm:constrLst>
          <dgm:ruleLst/>
        </dgm:layoutNode>
        <dgm:layoutNode name="dummy5b" moveWith="wedge5">
          <dgm:alg type="sp"/>
          <dgm:shape xmlns:r="http://schemas.openxmlformats.org/officeDocument/2006/relationships" r:blip="">
            <dgm:adjLst/>
          </dgm:shape>
          <dgm:presOf/>
          <dgm:constrLst>
            <dgm:constr type="w" val="1"/>
            <dgm:constr type="h" val="1"/>
          </dgm:constrLst>
          <dgm:ruleLst/>
        </dgm:layoutNode>
        <dgm:layoutNode name="wedge5Tx" moveWith="wedge5">
          <dgm:varLst>
            <dgm:chMax val="0"/>
            <dgm:chPref val="0"/>
            <dgm:bulletEnabled val="1"/>
          </dgm:varLst>
          <dgm:alg type="tx"/>
          <dgm:shape xmlns:r="http://schemas.openxmlformats.org/officeDocument/2006/relationships" type="rect" r:blip="" hideGeom="1">
            <dgm:adjLst/>
          </dgm:shape>
          <dgm:choose name="Name135">
            <dgm:if name="Name136" func="var" arg="dir" op="equ" val="norm">
              <dgm:presOf axis="ch desOrSelf" ptType="node node" st="5 1" cnt="1 0"/>
            </dgm:if>
            <dgm:else name="Name137">
              <dgm:choose name="Name138">
                <dgm:if name="Name139" axis="ch" ptType="node" func="cnt" op="equ" val="5">
                  <dgm:presOf axis="ch desOrSelf" ptType="node node" st="1 1" cnt="1 0"/>
                </dgm:if>
                <dgm:if name="Name140" axis="ch" ptType="node" func="cnt" op="equ" val="6">
                  <dgm:presOf axis="ch desOrSelf" ptType="node node" st="2 1" cnt="1 0"/>
                </dgm:if>
                <dgm:else name="Name141">
                  <dgm:presOf axis="ch desOrSelf" ptType="node node" st="3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42"/>
    </dgm:choose>
    <dgm:choose name="Name143">
      <dgm:if name="Name144" axis="ch" ptType="node" func="cnt" op="gte" val="6">
        <dgm:layoutNode name="wedge6">
          <dgm:alg type="sp"/>
          <dgm:choose name="Name145">
            <dgm:if name="Name146" axis="ch" ptType="node" func="cnt" op="equ" val="6">
              <dgm:shape xmlns:r="http://schemas.openxmlformats.org/officeDocument/2006/relationships" type="pie" r:blip="">
                <dgm:adjLst>
                  <dgm:adj idx="1" val="210"/>
                  <dgm:adj idx="2" val="270"/>
                </dgm:adjLst>
              </dgm:shape>
            </dgm:if>
            <dgm:else name="Name147">
              <dgm:shape xmlns:r="http://schemas.openxmlformats.org/officeDocument/2006/relationships" type="pie" r:blip="">
                <dgm:adjLst>
                  <dgm:adj idx="1" val="167.1429"/>
                  <dgm:adj idx="2" val="218.5714"/>
                </dgm:adjLst>
              </dgm:shape>
            </dgm:else>
          </dgm:choose>
          <dgm:choose name="Name148">
            <dgm:if name="Name149" func="var" arg="dir" op="equ" val="norm">
              <dgm:presOf axis="ch desOrSelf" ptType="node node" st="6 1" cnt="1 0"/>
            </dgm:if>
            <dgm:else name="Name150">
              <dgm:choose name="Name151">
                <dgm:if name="Name152" axis="ch" ptType="node" func="cnt" op="equ" val="6">
                  <dgm:presOf axis="ch desOrSelf" ptType="node node" st="1 1" cnt="1 0"/>
                </dgm:if>
                <dgm:else name="Name153">
                  <dgm:presOf axis="ch desOrSelf" ptType="node node" st="2 1" cnt="1 0"/>
                </dgm:else>
              </dgm:choose>
            </dgm:else>
          </dgm:choose>
          <dgm:constrLst/>
          <dgm:ruleLst/>
        </dgm:layoutNode>
        <dgm:layoutNode name="dummy6a" moveWith="wedge6">
          <dgm:alg type="sp"/>
          <dgm:shape xmlns:r="http://schemas.openxmlformats.org/officeDocument/2006/relationships" r:blip="">
            <dgm:adjLst/>
          </dgm:shape>
          <dgm:presOf/>
          <dgm:constrLst>
            <dgm:constr type="w" val="1"/>
            <dgm:constr type="h" val="1"/>
          </dgm:constrLst>
          <dgm:ruleLst/>
        </dgm:layoutNode>
        <dgm:layoutNode name="dummy6b" moveWith="wedge6">
          <dgm:alg type="sp"/>
          <dgm:shape xmlns:r="http://schemas.openxmlformats.org/officeDocument/2006/relationships" r:blip="">
            <dgm:adjLst/>
          </dgm:shape>
          <dgm:presOf/>
          <dgm:constrLst>
            <dgm:constr type="w" val="1"/>
            <dgm:constr type="h" val="1"/>
          </dgm:constrLst>
          <dgm:ruleLst/>
        </dgm:layoutNode>
        <dgm:layoutNode name="wedge6Tx" moveWith="wedge6">
          <dgm:varLst>
            <dgm:chMax val="0"/>
            <dgm:chPref val="0"/>
            <dgm:bulletEnabled val="1"/>
          </dgm:varLst>
          <dgm:alg type="tx"/>
          <dgm:shape xmlns:r="http://schemas.openxmlformats.org/officeDocument/2006/relationships" type="rect" r:blip="" hideGeom="1">
            <dgm:adjLst/>
          </dgm:shape>
          <dgm:choose name="Name154">
            <dgm:if name="Name155" func="var" arg="dir" op="equ" val="norm">
              <dgm:presOf axis="ch desOrSelf" ptType="node node" st="6 1" cnt="1 0"/>
            </dgm:if>
            <dgm:else name="Name156">
              <dgm:choose name="Name157">
                <dgm:if name="Name158" axis="ch" ptType="node" func="cnt" op="equ" val="6">
                  <dgm:presOf axis="ch desOrSelf" ptType="node node" st="1 1" cnt="1 0"/>
                </dgm:if>
                <dgm:else name="Name159">
                  <dgm:presOf axis="ch desOrSelf" ptType="node node" st="2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60"/>
    </dgm:choose>
    <dgm:choose name="Name161">
      <dgm:if name="Name162" axis="ch" ptType="node" func="cnt" op="gte" val="7">
        <dgm:layoutNode name="wedge7">
          <dgm:alg type="sp"/>
          <dgm:shape xmlns:r="http://schemas.openxmlformats.org/officeDocument/2006/relationships" type="pie" r:blip="">
            <dgm:adjLst>
              <dgm:adj idx="1" val="218.5714"/>
              <dgm:adj idx="2" val="270"/>
            </dgm:adjLst>
          </dgm:shape>
          <dgm:choose name="Name163">
            <dgm:if name="Name164" func="var" arg="dir" op="equ" val="norm">
              <dgm:presOf axis="ch desOrSelf" ptType="node node" st="7 1" cnt="1 0"/>
            </dgm:if>
            <dgm:else name="Name165">
              <dgm:presOf axis="ch desOrSelf" ptType="node node" st="1 1" cnt="1 0"/>
            </dgm:else>
          </dgm:choose>
          <dgm:constrLst/>
          <dgm:ruleLst/>
        </dgm:layoutNode>
        <dgm:layoutNode name="dummy7a" moveWith="wedge7">
          <dgm:alg type="sp"/>
          <dgm:shape xmlns:r="http://schemas.openxmlformats.org/officeDocument/2006/relationships" r:blip="">
            <dgm:adjLst/>
          </dgm:shape>
          <dgm:presOf/>
          <dgm:constrLst>
            <dgm:constr type="w" val="1"/>
            <dgm:constr type="h" val="1"/>
          </dgm:constrLst>
          <dgm:ruleLst/>
        </dgm:layoutNode>
        <dgm:layoutNode name="dummy7b" moveWith="wedge7">
          <dgm:alg type="sp"/>
          <dgm:shape xmlns:r="http://schemas.openxmlformats.org/officeDocument/2006/relationships" r:blip="">
            <dgm:adjLst/>
          </dgm:shape>
          <dgm:presOf/>
          <dgm:constrLst>
            <dgm:constr type="w" val="1"/>
            <dgm:constr type="h" val="1"/>
          </dgm:constrLst>
          <dgm:ruleLst/>
        </dgm:layoutNode>
        <dgm:layoutNode name="wedge7Tx" moveWith="wedge7">
          <dgm:varLst>
            <dgm:chMax val="0"/>
            <dgm:chPref val="0"/>
            <dgm:bulletEnabled val="1"/>
          </dgm:varLst>
          <dgm:alg type="tx"/>
          <dgm:shape xmlns:r="http://schemas.openxmlformats.org/officeDocument/2006/relationships" type="rect" r:blip="" hideGeom="1">
            <dgm:adjLst/>
          </dgm:shape>
          <dgm:choose name="Name166">
            <dgm:if name="Name167" func="var" arg="dir" op="equ" val="norm">
              <dgm:presOf axis="ch desOrSelf" ptType="node node" st="7 1" cnt="1 0"/>
            </dgm:if>
            <dgm:else name="Name168">
              <dgm:presOf axis="ch desOrSelf" ptType="node node" st="1 1" cnt="1 0"/>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69"/>
    </dgm:choose>
    <dgm:choose name="Name170">
      <dgm:if name="Name171" axis="ch" ptType="node" func="cnt" op="equ" val="1">
        <dgm:forEach name="Name172" axis="ch" ptType="sibTrans" hideLastTrans="0" cnt="1">
          <dgm:layoutNode name="arrowWedge1single" styleLbl="fgSibTrans2D1">
            <dgm:choose name="Name173">
              <dgm:if name="Name174" func="var" arg="dir" op="equ" val="norm">
                <dgm:alg type="conn">
                  <dgm:param type="connRout" val="longCurve"/>
                  <dgm:param type="srcNode" val="dummy1a"/>
                  <dgm:param type="dstNode" val="dummy1b"/>
                  <dgm:param type="begPts" val="tL"/>
                  <dgm:param type="endPts" val="tR"/>
                  <dgm:param type="begSty" val="arr"/>
                  <dgm:param type="endSty" val="noArr"/>
                </dgm:alg>
              </dgm:if>
              <dgm:else name="Name175">
                <dgm:alg type="conn">
                  <dgm:param type="connRout" val="longCurve"/>
                  <dgm:param type="srcNode" val="dummy1a"/>
                  <dgm:param type="dstNode" val="dummy1b"/>
                  <dgm:param type="begPts" val="tL"/>
                  <dgm:param type="endPts" val="tR"/>
                  <dgm:param type="begSty" val="noArr"/>
                  <dgm:param type="endSty" val="arr"/>
                </dgm:alg>
              </dgm:else>
            </dgm:choose>
            <dgm:shape xmlns:r="http://schemas.openxmlformats.org/officeDocument/2006/relationships" type="conn" r:blip="">
              <dgm:adjLst/>
            </dgm:shape>
            <dgm:presOf/>
            <dgm:constrLst>
              <dgm:constr type="w" val="1"/>
              <dgm:constr type="begPad"/>
              <dgm:constr type="endPad"/>
            </dgm:constrLst>
            <dgm:ruleLst/>
          </dgm:layoutNode>
        </dgm:forEach>
      </dgm:if>
      <dgm:if name="Name176" axis="ch" ptType="node" func="cnt" op="gte" val="2">
        <dgm:forEach name="Name177" axis="ch" ptType="sibTrans" hideLastTrans="0" cnt="1">
          <dgm:layoutNode name="arrowWedge1" styleLbl="fgSibTrans2D1">
            <dgm:choose name="Name178">
              <dgm:if name="Name179" func="var" arg="dir" op="equ" val="norm">
                <dgm:alg type="conn">
                  <dgm:param type="connRout" val="curve"/>
                  <dgm:param type="srcNode" val="dummy1a"/>
                  <dgm:param type="dstNode" val="dummy1b"/>
                  <dgm:param type="begPts" val="tL"/>
                  <dgm:param type="endPts" val="tL"/>
                  <dgm:param type="begSty" val="noArr"/>
                  <dgm:param type="endSty" val="arr"/>
                </dgm:alg>
              </dgm:if>
              <dgm:else name="Name180">
                <dgm:alg type="conn">
                  <dgm:param type="connRout" val="curve"/>
                  <dgm:param type="srcNode" val="dummy1a"/>
                  <dgm:param type="dstNode" val="dummy1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if>
      <dgm:else name="Name181"/>
    </dgm:choose>
    <dgm:forEach name="Name182" axis="ch" ptType="sibTrans" hideLastTrans="0" st="2" cnt="1">
      <dgm:layoutNode name="arrowWedge2" styleLbl="fgSibTrans2D1">
        <dgm:choose name="Name183">
          <dgm:if name="Name184" func="var" arg="dir" op="equ" val="norm">
            <dgm:alg type="conn">
              <dgm:param type="connRout" val="curve"/>
              <dgm:param type="srcNode" val="dummy2a"/>
              <dgm:param type="dstNode" val="dummy2b"/>
              <dgm:param type="begPts" val="tL"/>
              <dgm:param type="endPts" val="tL"/>
              <dgm:param type="begSty" val="noArr"/>
              <dgm:param type="endSty" val="arr"/>
            </dgm:alg>
          </dgm:if>
          <dgm:else name="Name185">
            <dgm:alg type="conn">
              <dgm:param type="connRout" val="curve"/>
              <dgm:param type="srcNode" val="dummy2a"/>
              <dgm:param type="dstNode" val="dummy2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86" axis="ch" ptType="sibTrans" hideLastTrans="0" st="3" cnt="1">
      <dgm:layoutNode name="arrowWedge3" styleLbl="fgSibTrans2D1">
        <dgm:choose name="Name187">
          <dgm:if name="Name188" func="var" arg="dir" op="equ" val="norm">
            <dgm:alg type="conn">
              <dgm:param type="connRout" val="curve"/>
              <dgm:param type="srcNode" val="dummy3a"/>
              <dgm:param type="dstNode" val="dummy3b"/>
              <dgm:param type="begPts" val="tL"/>
              <dgm:param type="endPts" val="tL"/>
              <dgm:param type="begSty" val="noArr"/>
              <dgm:param type="endSty" val="arr"/>
            </dgm:alg>
          </dgm:if>
          <dgm:else name="Name189">
            <dgm:alg type="conn">
              <dgm:param type="connRout" val="curve"/>
              <dgm:param type="srcNode" val="dummy3a"/>
              <dgm:param type="dstNode" val="dummy3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0" axis="ch" ptType="sibTrans" hideLastTrans="0" st="4" cnt="1">
      <dgm:layoutNode name="arrowWedge4" styleLbl="fgSibTrans2D1">
        <dgm:choose name="Name191">
          <dgm:if name="Name192" func="var" arg="dir" op="equ" val="norm">
            <dgm:alg type="conn">
              <dgm:param type="connRout" val="curve"/>
              <dgm:param type="srcNode" val="dummy4a"/>
              <dgm:param type="dstNode" val="dummy4b"/>
              <dgm:param type="begPts" val="tL"/>
              <dgm:param type="endPts" val="tL"/>
              <dgm:param type="begSty" val="noArr"/>
              <dgm:param type="endSty" val="arr"/>
            </dgm:alg>
          </dgm:if>
          <dgm:else name="Name193">
            <dgm:alg type="conn">
              <dgm:param type="connRout" val="curve"/>
              <dgm:param type="srcNode" val="dummy4a"/>
              <dgm:param type="dstNode" val="dummy4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4" axis="ch" ptType="sibTrans" hideLastTrans="0" st="5" cnt="1">
      <dgm:layoutNode name="arrowWedge5" styleLbl="fgSibTrans2D1">
        <dgm:choose name="Name195">
          <dgm:if name="Name196" func="var" arg="dir" op="equ" val="norm">
            <dgm:alg type="conn">
              <dgm:param type="connRout" val="curve"/>
              <dgm:param type="srcNode" val="dummy5a"/>
              <dgm:param type="dstNode" val="dummy5b"/>
              <dgm:param type="begPts" val="tL"/>
              <dgm:param type="endPts" val="tL"/>
              <dgm:param type="begSty" val="noArr"/>
              <dgm:param type="endSty" val="arr"/>
            </dgm:alg>
          </dgm:if>
          <dgm:else name="Name197">
            <dgm:alg type="conn">
              <dgm:param type="connRout" val="curve"/>
              <dgm:param type="srcNode" val="dummy5a"/>
              <dgm:param type="dstNode" val="dummy5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8" axis="ch" ptType="sibTrans" hideLastTrans="0" st="6" cnt="1">
      <dgm:layoutNode name="arrowWedge6" styleLbl="fgSibTrans2D1">
        <dgm:choose name="Name199">
          <dgm:if name="Name200" func="var" arg="dir" op="equ" val="norm">
            <dgm:alg type="conn">
              <dgm:param type="connRout" val="curve"/>
              <dgm:param type="srcNode" val="dummy6a"/>
              <dgm:param type="dstNode" val="dummy6b"/>
              <dgm:param type="begPts" val="tL"/>
              <dgm:param type="endPts" val="tL"/>
              <dgm:param type="begSty" val="noArr"/>
              <dgm:param type="endSty" val="arr"/>
            </dgm:alg>
          </dgm:if>
          <dgm:else name="Name201">
            <dgm:alg type="conn">
              <dgm:param type="connRout" val="curve"/>
              <dgm:param type="srcNode" val="dummy6a"/>
              <dgm:param type="dstNode" val="dummy6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202" axis="ch" ptType="sibTrans" hideLastTrans="0" st="7" cnt="1">
      <dgm:layoutNode name="arrowWedge7" styleLbl="fgSibTrans2D1">
        <dgm:choose name="Name203">
          <dgm:if name="Name204" func="var" arg="dir" op="equ" val="norm">
            <dgm:alg type="conn">
              <dgm:param type="connRout" val="curve"/>
              <dgm:param type="srcNode" val="dummy7a"/>
              <dgm:param type="dstNode" val="dummy7b"/>
              <dgm:param type="begPts" val="tL"/>
              <dgm:param type="endPts" val="tL"/>
              <dgm:param type="begSty" val="noArr"/>
              <dgm:param type="endSty" val="arr"/>
            </dgm:alg>
          </dgm:if>
          <dgm:else name="Name205">
            <dgm:alg type="conn">
              <dgm:param type="connRout" val="curve"/>
              <dgm:param type="srcNode" val="dummy7a"/>
              <dgm:param type="dstNode" val="dummy7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4">
  <dgm:title val=""/>
  <dgm:desc val=""/>
  <dgm:catLst>
    <dgm:cat type="3D" pri="11400"/>
  </dgm:catLst>
  <dgm:scene3d>
    <a:camera prst="orthographicFront"/>
    <a:lightRig rig="threePt" dir="t"/>
  </dgm:scene3d>
  <dgm:styleLbl name="node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chilly" dir="t"/>
    </dgm:scene3d>
    <dgm:sp3d prstMaterial="translucentPowder">
      <a:bevelT w="127000" h="25400" prst="softRound"/>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chilly" dir="t"/>
    </dgm:scene3d>
    <dgm:sp3d z="12700" extrusionH="12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alignImgPlac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bgImgPlace1">
    <dgm:scene3d>
      <a:camera prst="orthographicFront"/>
      <a:lightRig rig="chilly" dir="t"/>
    </dgm:scene3d>
    <dgm:sp3d z="-257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chilly" dir="t"/>
    </dgm:scene3d>
    <dgm:sp3d z="-70000" extrusionH="1700" prstMaterial="translucentPowder">
      <a:bevelT w="25400" h="6350" prst="softRound"/>
      <a:bevelB w="0" h="0" prst="convex"/>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bgSibTrans2D1">
    <dgm:scene3d>
      <a:camera prst="orthographicFront"/>
      <a:lightRig rig="chilly" dir="t"/>
    </dgm:scene3d>
    <dgm:sp3d z="-25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sibTrans1D1">
    <dgm:scene3d>
      <a:camera prst="orthographicFront"/>
      <a:lightRig rig="chilly"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chilly"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2">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3">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4">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1D1">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con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1">
    <dgm:scene3d>
      <a:camera prst="orthographicFront"/>
      <a:lightRig rig="chilly" dir="t"/>
    </dgm:scene3d>
    <dgm:sp3d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trAlignAcc1">
    <dgm:scene3d>
      <a:camera prst="orthographicFront"/>
      <a:lightRig rig="chilly" dir="t"/>
    </dgm:scene3d>
    <dgm:sp3d prstMaterial="dkEdge">
      <a:bevelT w="127000" h="25400"/>
    </dgm:sp3d>
    <dgm:txPr/>
    <dgm:style>
      <a:lnRef idx="1">
        <a:scrgbClr r="0" g="0" b="0"/>
      </a:lnRef>
      <a:fillRef idx="1">
        <a:scrgbClr r="0" g="0" b="0"/>
      </a:fillRef>
      <a:effectRef idx="0">
        <a:scrgbClr r="0" g="0" b="0"/>
      </a:effectRef>
      <a:fontRef idx="minor">
        <a:schemeClr val="lt1"/>
      </a:fontRef>
    </dgm:style>
  </dgm:styleLbl>
  <dgm:styleLbl name="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AlignAcc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0">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2">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3">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4">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dkBgShp">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trBgShp">
    <dgm:scene3d>
      <a:camera prst="orthographicFront"/>
      <a:lightRig rig="chilly"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5538" name="Rectangle 2"/>
          <p:cNvSpPr>
            <a:spLocks noGrp="1" noChangeArrowheads="1"/>
          </p:cNvSpPr>
          <p:nvPr>
            <p:ph type="hdr" sz="quarter"/>
          </p:nvPr>
        </p:nvSpPr>
        <p:spPr bwMode="auto">
          <a:xfrm>
            <a:off x="0" y="0"/>
            <a:ext cx="2946400" cy="496888"/>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bodyPr>
          <a:lstStyle>
            <a:lvl1pPr eaLnBrk="0" hangingPunct="0">
              <a:defRPr sz="1200">
                <a:ea typeface="ＭＳ Ｐゴシック" charset="-128"/>
              </a:defRPr>
            </a:lvl1pPr>
          </a:lstStyle>
          <a:p>
            <a:pPr>
              <a:defRPr/>
            </a:pPr>
            <a:endParaRPr lang="it-IT"/>
          </a:p>
        </p:txBody>
      </p:sp>
      <p:sp>
        <p:nvSpPr>
          <p:cNvPr id="65539" name="Rectangle 3"/>
          <p:cNvSpPr>
            <a:spLocks noGrp="1" noChangeArrowheads="1"/>
          </p:cNvSpPr>
          <p:nvPr>
            <p:ph type="dt" sz="quarter" idx="1"/>
          </p:nvPr>
        </p:nvSpPr>
        <p:spPr bwMode="auto">
          <a:xfrm>
            <a:off x="3851275" y="0"/>
            <a:ext cx="2946400" cy="496888"/>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bodyPr>
          <a:lstStyle>
            <a:lvl1pPr algn="r" eaLnBrk="0" hangingPunct="0">
              <a:defRPr sz="1200">
                <a:ea typeface="ＭＳ Ｐゴシック" charset="-128"/>
              </a:defRPr>
            </a:lvl1pPr>
          </a:lstStyle>
          <a:p>
            <a:pPr>
              <a:defRPr/>
            </a:pPr>
            <a:endParaRPr lang="it-IT"/>
          </a:p>
        </p:txBody>
      </p:sp>
      <p:sp>
        <p:nvSpPr>
          <p:cNvPr id="65540" name="Rectangle 4"/>
          <p:cNvSpPr>
            <a:spLocks noGrp="1" noChangeArrowheads="1"/>
          </p:cNvSpPr>
          <p:nvPr>
            <p:ph type="ftr" sz="quarter" idx="2"/>
          </p:nvPr>
        </p:nvSpPr>
        <p:spPr bwMode="auto">
          <a:xfrm>
            <a:off x="0" y="9431338"/>
            <a:ext cx="2946400" cy="496887"/>
          </a:xfrm>
          <a:prstGeom prst="rect">
            <a:avLst/>
          </a:prstGeom>
          <a:noFill/>
          <a:ln w="9525">
            <a:noFill/>
            <a:miter lim="800000"/>
            <a:headEnd/>
            <a:tailEnd/>
          </a:ln>
          <a:effectLst/>
        </p:spPr>
        <p:txBody>
          <a:bodyPr vert="horz" wrap="none" lIns="91440" tIns="45720" rIns="91440" bIns="45720" numCol="1" anchor="b" anchorCtr="0" compatLnSpc="1">
            <a:prstTxWarp prst="textNoShape">
              <a:avLst/>
            </a:prstTxWarp>
          </a:bodyPr>
          <a:lstStyle>
            <a:lvl1pPr eaLnBrk="0" hangingPunct="0">
              <a:defRPr sz="1200">
                <a:ea typeface="ＭＳ Ｐゴシック" charset="-128"/>
              </a:defRPr>
            </a:lvl1pPr>
          </a:lstStyle>
          <a:p>
            <a:pPr>
              <a:defRPr/>
            </a:pPr>
            <a:endParaRPr lang="it-IT"/>
          </a:p>
        </p:txBody>
      </p:sp>
      <p:sp>
        <p:nvSpPr>
          <p:cNvPr id="65541" name="Rectangle 5"/>
          <p:cNvSpPr>
            <a:spLocks noGrp="1" noChangeArrowheads="1"/>
          </p:cNvSpPr>
          <p:nvPr>
            <p:ph type="sldNum" sz="quarter" idx="3"/>
          </p:nvPr>
        </p:nvSpPr>
        <p:spPr bwMode="auto">
          <a:xfrm>
            <a:off x="3851275" y="9431338"/>
            <a:ext cx="2946400" cy="496887"/>
          </a:xfrm>
          <a:prstGeom prst="rect">
            <a:avLst/>
          </a:prstGeom>
          <a:noFill/>
          <a:ln w="9525">
            <a:noFill/>
            <a:miter lim="800000"/>
            <a:headEnd/>
            <a:tailEnd/>
          </a:ln>
          <a:effectLst/>
        </p:spPr>
        <p:txBody>
          <a:bodyPr vert="horz" wrap="none" lIns="91440" tIns="45720" rIns="91440" bIns="45720" numCol="1" anchor="b" anchorCtr="0" compatLnSpc="1">
            <a:prstTxWarp prst="textNoShape">
              <a:avLst/>
            </a:prstTxWarp>
          </a:bodyPr>
          <a:lstStyle>
            <a:lvl1pPr algn="r" eaLnBrk="0" hangingPunct="0">
              <a:defRPr sz="1200">
                <a:ea typeface="ＭＳ Ｐゴシック" charset="-128"/>
              </a:defRPr>
            </a:lvl1pPr>
          </a:lstStyle>
          <a:p>
            <a:pPr>
              <a:defRPr/>
            </a:pPr>
            <a:fld id="{F7C64F23-F7C7-430B-AA5A-FA32BCA970C1}" type="slidenum">
              <a:rPr lang="it-IT"/>
              <a:pPr>
                <a:defRPr/>
              </a:pPr>
              <a:t>‹N›</a:t>
            </a:fld>
            <a:endParaRPr lang="it-IT"/>
          </a:p>
        </p:txBody>
      </p:sp>
    </p:spTree>
    <p:extLst>
      <p:ext uri="{BB962C8B-B14F-4D97-AF65-F5344CB8AC3E}">
        <p14:creationId xmlns:p14="http://schemas.microsoft.com/office/powerpoint/2010/main" val="358439381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0" y="0"/>
            <a:ext cx="2946400"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0" hangingPunct="0">
              <a:defRPr sz="1200">
                <a:ea typeface="ＭＳ Ｐゴシック" charset="-128"/>
              </a:defRPr>
            </a:lvl1pPr>
          </a:lstStyle>
          <a:p>
            <a:pPr>
              <a:defRPr/>
            </a:pPr>
            <a:endParaRPr lang="it-IT"/>
          </a:p>
        </p:txBody>
      </p:sp>
      <p:sp>
        <p:nvSpPr>
          <p:cNvPr id="3075" name="Rectangle 3"/>
          <p:cNvSpPr>
            <a:spLocks noGrp="1" noChangeArrowheads="1"/>
          </p:cNvSpPr>
          <p:nvPr>
            <p:ph type="dt" idx="1"/>
          </p:nvPr>
        </p:nvSpPr>
        <p:spPr bwMode="auto">
          <a:xfrm>
            <a:off x="3851275" y="0"/>
            <a:ext cx="2946400"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0" hangingPunct="0">
              <a:defRPr sz="1200">
                <a:ea typeface="ＭＳ Ｐゴシック" charset="-128"/>
              </a:defRPr>
            </a:lvl1pPr>
          </a:lstStyle>
          <a:p>
            <a:pPr>
              <a:defRPr/>
            </a:pPr>
            <a:endParaRPr lang="it-IT"/>
          </a:p>
        </p:txBody>
      </p:sp>
      <p:sp>
        <p:nvSpPr>
          <p:cNvPr id="21508" name="Rectangle 4"/>
          <p:cNvSpPr>
            <a:spLocks noGrp="1" noRot="1" noChangeAspect="1" noChangeArrowheads="1" noTextEdit="1"/>
          </p:cNvSpPr>
          <p:nvPr>
            <p:ph type="sldImg" idx="2"/>
          </p:nvPr>
        </p:nvSpPr>
        <p:spPr bwMode="auto">
          <a:xfrm>
            <a:off x="711200" y="744538"/>
            <a:ext cx="5375275" cy="3722687"/>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077" name="Rectangle 5"/>
          <p:cNvSpPr>
            <a:spLocks noGrp="1" noChangeArrowheads="1"/>
          </p:cNvSpPr>
          <p:nvPr>
            <p:ph type="body" sz="quarter" idx="3"/>
          </p:nvPr>
        </p:nvSpPr>
        <p:spPr bwMode="auto">
          <a:xfrm>
            <a:off x="906463" y="4716463"/>
            <a:ext cx="4984750" cy="44672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it-IT" noProof="0"/>
              <a:t>Click to edit Master text styles</a:t>
            </a:r>
          </a:p>
          <a:p>
            <a:pPr lvl="1"/>
            <a:r>
              <a:rPr lang="it-IT" noProof="0"/>
              <a:t>Second level</a:t>
            </a:r>
          </a:p>
          <a:p>
            <a:pPr lvl="2"/>
            <a:r>
              <a:rPr lang="it-IT" noProof="0"/>
              <a:t>Third level</a:t>
            </a:r>
          </a:p>
          <a:p>
            <a:pPr lvl="3"/>
            <a:r>
              <a:rPr lang="it-IT" noProof="0"/>
              <a:t>Fourth level</a:t>
            </a:r>
          </a:p>
          <a:p>
            <a:pPr lvl="4"/>
            <a:r>
              <a:rPr lang="it-IT" noProof="0"/>
              <a:t>Fifth level</a:t>
            </a:r>
          </a:p>
        </p:txBody>
      </p:sp>
      <p:sp>
        <p:nvSpPr>
          <p:cNvPr id="3078" name="Rectangle 6"/>
          <p:cNvSpPr>
            <a:spLocks noGrp="1" noChangeArrowheads="1"/>
          </p:cNvSpPr>
          <p:nvPr>
            <p:ph type="ftr" sz="quarter" idx="4"/>
          </p:nvPr>
        </p:nvSpPr>
        <p:spPr bwMode="auto">
          <a:xfrm>
            <a:off x="0" y="9431338"/>
            <a:ext cx="2946400" cy="49688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0" hangingPunct="0">
              <a:defRPr sz="1200">
                <a:ea typeface="ＭＳ Ｐゴシック" charset="-128"/>
              </a:defRPr>
            </a:lvl1pPr>
          </a:lstStyle>
          <a:p>
            <a:pPr>
              <a:defRPr/>
            </a:pPr>
            <a:endParaRPr lang="it-IT"/>
          </a:p>
        </p:txBody>
      </p:sp>
      <p:sp>
        <p:nvSpPr>
          <p:cNvPr id="3079" name="Rectangle 7"/>
          <p:cNvSpPr>
            <a:spLocks noGrp="1" noChangeArrowheads="1"/>
          </p:cNvSpPr>
          <p:nvPr>
            <p:ph type="sldNum" sz="quarter" idx="5"/>
          </p:nvPr>
        </p:nvSpPr>
        <p:spPr bwMode="auto">
          <a:xfrm>
            <a:off x="3851275" y="9431338"/>
            <a:ext cx="2946400" cy="49688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0" hangingPunct="0">
              <a:defRPr sz="1200">
                <a:ea typeface="ＭＳ Ｐゴシック" charset="-128"/>
              </a:defRPr>
            </a:lvl1pPr>
          </a:lstStyle>
          <a:p>
            <a:pPr>
              <a:defRPr/>
            </a:pPr>
            <a:fld id="{BB762D6B-9059-44DE-B2FA-33AF4535657D}" type="slidenum">
              <a:rPr lang="it-IT"/>
              <a:pPr>
                <a:defRPr/>
              </a:pPr>
              <a:t>‹N›</a:t>
            </a:fld>
            <a:endParaRPr lang="it-IT"/>
          </a:p>
        </p:txBody>
      </p:sp>
    </p:spTree>
    <p:extLst>
      <p:ext uri="{BB962C8B-B14F-4D97-AF65-F5344CB8AC3E}">
        <p14:creationId xmlns:p14="http://schemas.microsoft.com/office/powerpoint/2010/main" val="2997480011"/>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ＭＳ Ｐゴシック" charset="-128"/>
        <a:cs typeface="+mn-cs"/>
      </a:defRPr>
    </a:lvl1pPr>
    <a:lvl2pPr marL="4572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2pPr>
    <a:lvl3pPr marL="9144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3pPr>
    <a:lvl4pPr marL="13716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4pPr>
    <a:lvl5pPr marL="18288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charset="0"/>
                <a:ea typeface="ＭＳ Ｐゴシック" pitchFamily="-128" charset="-128"/>
              </a:defRPr>
            </a:lvl1pPr>
            <a:lvl2pPr marL="742950" indent="-285750" eaLnBrk="0" hangingPunct="0">
              <a:defRPr sz="2000">
                <a:solidFill>
                  <a:schemeClr val="tx1"/>
                </a:solidFill>
                <a:latin typeface="Arial" charset="0"/>
                <a:ea typeface="ＭＳ Ｐゴシック" pitchFamily="-128" charset="-128"/>
              </a:defRPr>
            </a:lvl2pPr>
            <a:lvl3pPr marL="1143000" indent="-228600" eaLnBrk="0" hangingPunct="0">
              <a:defRPr sz="2000">
                <a:solidFill>
                  <a:schemeClr val="tx1"/>
                </a:solidFill>
                <a:latin typeface="Arial" charset="0"/>
                <a:ea typeface="ＭＳ Ｐゴシック" pitchFamily="-128" charset="-128"/>
              </a:defRPr>
            </a:lvl3pPr>
            <a:lvl4pPr marL="1600200" indent="-228600" eaLnBrk="0" hangingPunct="0">
              <a:defRPr sz="2000">
                <a:solidFill>
                  <a:schemeClr val="tx1"/>
                </a:solidFill>
                <a:latin typeface="Arial" charset="0"/>
                <a:ea typeface="ＭＳ Ｐゴシック" pitchFamily="-128" charset="-128"/>
              </a:defRPr>
            </a:lvl4pPr>
            <a:lvl5pPr marL="2057400" indent="-228600" eaLnBrk="0" hangingPunct="0">
              <a:defRPr sz="2000">
                <a:solidFill>
                  <a:schemeClr val="tx1"/>
                </a:solidFill>
                <a:latin typeface="Arial" charset="0"/>
                <a:ea typeface="ＭＳ Ｐゴシック" pitchFamily="-128" charset="-128"/>
              </a:defRPr>
            </a:lvl5pPr>
            <a:lvl6pPr marL="2514600" indent="-228600" eaLnBrk="0" fontAlgn="base" hangingPunct="0">
              <a:spcBef>
                <a:spcPct val="0"/>
              </a:spcBef>
              <a:spcAft>
                <a:spcPct val="0"/>
              </a:spcAft>
              <a:defRPr sz="2000">
                <a:solidFill>
                  <a:schemeClr val="tx1"/>
                </a:solidFill>
                <a:latin typeface="Arial" charset="0"/>
                <a:ea typeface="ＭＳ Ｐゴシック" pitchFamily="-128" charset="-128"/>
              </a:defRPr>
            </a:lvl6pPr>
            <a:lvl7pPr marL="2971800" indent="-228600" eaLnBrk="0" fontAlgn="base" hangingPunct="0">
              <a:spcBef>
                <a:spcPct val="0"/>
              </a:spcBef>
              <a:spcAft>
                <a:spcPct val="0"/>
              </a:spcAft>
              <a:defRPr sz="2000">
                <a:solidFill>
                  <a:schemeClr val="tx1"/>
                </a:solidFill>
                <a:latin typeface="Arial" charset="0"/>
                <a:ea typeface="ＭＳ Ｐゴシック" pitchFamily="-128" charset="-128"/>
              </a:defRPr>
            </a:lvl7pPr>
            <a:lvl8pPr marL="3429000" indent="-228600" eaLnBrk="0" fontAlgn="base" hangingPunct="0">
              <a:spcBef>
                <a:spcPct val="0"/>
              </a:spcBef>
              <a:spcAft>
                <a:spcPct val="0"/>
              </a:spcAft>
              <a:defRPr sz="2000">
                <a:solidFill>
                  <a:schemeClr val="tx1"/>
                </a:solidFill>
                <a:latin typeface="Arial" charset="0"/>
                <a:ea typeface="ＭＳ Ｐゴシック" pitchFamily="-128" charset="-128"/>
              </a:defRPr>
            </a:lvl8pPr>
            <a:lvl9pPr marL="3886200" indent="-228600" eaLnBrk="0" fontAlgn="base" hangingPunct="0">
              <a:spcBef>
                <a:spcPct val="0"/>
              </a:spcBef>
              <a:spcAft>
                <a:spcPct val="0"/>
              </a:spcAft>
              <a:defRPr sz="2000">
                <a:solidFill>
                  <a:schemeClr val="tx1"/>
                </a:solidFill>
                <a:latin typeface="Arial" charset="0"/>
                <a:ea typeface="ＭＳ Ｐゴシック" pitchFamily="-128" charset="-128"/>
              </a:defRPr>
            </a:lvl9pPr>
          </a:lstStyle>
          <a:p>
            <a:fld id="{A13079D9-BA27-47AD-870D-8BB3F4BC29C7}" type="slidenum">
              <a:rPr lang="it-IT" sz="1200" smtClean="0"/>
              <a:pPr/>
              <a:t>1</a:t>
            </a:fld>
            <a:endParaRPr lang="it-IT" sz="1200"/>
          </a:p>
        </p:txBody>
      </p:sp>
      <p:sp>
        <p:nvSpPr>
          <p:cNvPr id="22531" name="Rectangle 2"/>
          <p:cNvSpPr>
            <a:spLocks noGrp="1" noRot="1" noChangeAspect="1" noChangeArrowheads="1" noTextEdit="1"/>
          </p:cNvSpPr>
          <p:nvPr>
            <p:ph type="sldImg"/>
          </p:nvPr>
        </p:nvSpPr>
        <p:spPr>
          <a:ln/>
        </p:spPr>
      </p:sp>
      <p:sp>
        <p:nvSpPr>
          <p:cNvPr id="2253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it-IT">
                <a:ea typeface="ＭＳ Ｐゴシック" pitchFamily="-128" charset="-128"/>
              </a:rPr>
              <a:t>Esempio di Apertura</a:t>
            </a:r>
          </a:p>
        </p:txBody>
      </p:sp>
    </p:spTree>
    <p:extLst>
      <p:ext uri="{BB962C8B-B14F-4D97-AF65-F5344CB8AC3E}">
        <p14:creationId xmlns:p14="http://schemas.microsoft.com/office/powerpoint/2010/main" val="92094690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p:cNvSpPr txBox="1">
            <a:spLocks noGrp="1" noChangeArrowheads="1"/>
          </p:cNvSpPr>
          <p:nvPr/>
        </p:nvSpPr>
        <p:spPr bwMode="auto">
          <a:xfrm>
            <a:off x="3851275" y="9431338"/>
            <a:ext cx="2946400" cy="496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sz="2000">
                <a:solidFill>
                  <a:schemeClr val="tx1"/>
                </a:solidFill>
                <a:latin typeface="Arial" charset="0"/>
                <a:ea typeface="ＭＳ Ｐゴシック" pitchFamily="-128" charset="-128"/>
              </a:defRPr>
            </a:lvl1pPr>
            <a:lvl2pPr marL="742950" indent="-285750" eaLnBrk="0" hangingPunct="0">
              <a:defRPr sz="2000">
                <a:solidFill>
                  <a:schemeClr val="tx1"/>
                </a:solidFill>
                <a:latin typeface="Arial" charset="0"/>
                <a:ea typeface="ＭＳ Ｐゴシック" pitchFamily="-128" charset="-128"/>
              </a:defRPr>
            </a:lvl2pPr>
            <a:lvl3pPr marL="1143000" indent="-228600" eaLnBrk="0" hangingPunct="0">
              <a:defRPr sz="2000">
                <a:solidFill>
                  <a:schemeClr val="tx1"/>
                </a:solidFill>
                <a:latin typeface="Arial" charset="0"/>
                <a:ea typeface="ＭＳ Ｐゴシック" pitchFamily="-128" charset="-128"/>
              </a:defRPr>
            </a:lvl3pPr>
            <a:lvl4pPr marL="1600200" indent="-228600" eaLnBrk="0" hangingPunct="0">
              <a:defRPr sz="2000">
                <a:solidFill>
                  <a:schemeClr val="tx1"/>
                </a:solidFill>
                <a:latin typeface="Arial" charset="0"/>
                <a:ea typeface="ＭＳ Ｐゴシック" pitchFamily="-128" charset="-128"/>
              </a:defRPr>
            </a:lvl4pPr>
            <a:lvl5pPr marL="2057400" indent="-228600" eaLnBrk="0" hangingPunct="0">
              <a:defRPr sz="2000">
                <a:solidFill>
                  <a:schemeClr val="tx1"/>
                </a:solidFill>
                <a:latin typeface="Arial" charset="0"/>
                <a:ea typeface="ＭＳ Ｐゴシック" pitchFamily="-128" charset="-128"/>
              </a:defRPr>
            </a:lvl5pPr>
            <a:lvl6pPr marL="2514600" indent="-228600" eaLnBrk="0" fontAlgn="base" hangingPunct="0">
              <a:spcBef>
                <a:spcPct val="0"/>
              </a:spcBef>
              <a:spcAft>
                <a:spcPct val="0"/>
              </a:spcAft>
              <a:defRPr sz="2000">
                <a:solidFill>
                  <a:schemeClr val="tx1"/>
                </a:solidFill>
                <a:latin typeface="Arial" charset="0"/>
                <a:ea typeface="ＭＳ Ｐゴシック" pitchFamily="-128" charset="-128"/>
              </a:defRPr>
            </a:lvl6pPr>
            <a:lvl7pPr marL="2971800" indent="-228600" eaLnBrk="0" fontAlgn="base" hangingPunct="0">
              <a:spcBef>
                <a:spcPct val="0"/>
              </a:spcBef>
              <a:spcAft>
                <a:spcPct val="0"/>
              </a:spcAft>
              <a:defRPr sz="2000">
                <a:solidFill>
                  <a:schemeClr val="tx1"/>
                </a:solidFill>
                <a:latin typeface="Arial" charset="0"/>
                <a:ea typeface="ＭＳ Ｐゴシック" pitchFamily="-128" charset="-128"/>
              </a:defRPr>
            </a:lvl7pPr>
            <a:lvl8pPr marL="3429000" indent="-228600" eaLnBrk="0" fontAlgn="base" hangingPunct="0">
              <a:spcBef>
                <a:spcPct val="0"/>
              </a:spcBef>
              <a:spcAft>
                <a:spcPct val="0"/>
              </a:spcAft>
              <a:defRPr sz="2000">
                <a:solidFill>
                  <a:schemeClr val="tx1"/>
                </a:solidFill>
                <a:latin typeface="Arial" charset="0"/>
                <a:ea typeface="ＭＳ Ｐゴシック" pitchFamily="-128" charset="-128"/>
              </a:defRPr>
            </a:lvl8pPr>
            <a:lvl9pPr marL="3886200" indent="-228600" eaLnBrk="0" fontAlgn="base" hangingPunct="0">
              <a:spcBef>
                <a:spcPct val="0"/>
              </a:spcBef>
              <a:spcAft>
                <a:spcPct val="0"/>
              </a:spcAft>
              <a:defRPr sz="2000">
                <a:solidFill>
                  <a:schemeClr val="tx1"/>
                </a:solidFill>
                <a:latin typeface="Arial" charset="0"/>
                <a:ea typeface="ＭＳ Ｐゴシック" pitchFamily="-128" charset="-128"/>
              </a:defRPr>
            </a:lvl9pPr>
          </a:lstStyle>
          <a:p>
            <a:pPr algn="r"/>
            <a:fld id="{C3D8A33A-047C-4AD7-B1D0-A9CF2729ECF6}" type="slidenum">
              <a:rPr lang="it-IT" sz="1200"/>
              <a:pPr algn="r"/>
              <a:t>10</a:t>
            </a:fld>
            <a:endParaRPr lang="it-IT" sz="1200"/>
          </a:p>
        </p:txBody>
      </p:sp>
      <p:sp>
        <p:nvSpPr>
          <p:cNvPr id="23555" name="Rectangle 2"/>
          <p:cNvSpPr>
            <a:spLocks noGrp="1" noRot="1" noChangeAspect="1" noChangeArrowheads="1" noTextEdit="1"/>
          </p:cNvSpPr>
          <p:nvPr>
            <p:ph type="sldImg"/>
          </p:nvPr>
        </p:nvSpPr>
        <p:spPr>
          <a:ln/>
        </p:spPr>
      </p:sp>
      <p:sp>
        <p:nvSpPr>
          <p:cNvPr id="2355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it-IT">
                <a:ea typeface="ＭＳ Ｐゴシック" pitchFamily="-128" charset="-128"/>
              </a:rPr>
              <a:t>Esempio Grafico colonne</a:t>
            </a:r>
          </a:p>
        </p:txBody>
      </p:sp>
    </p:spTree>
    <p:extLst>
      <p:ext uri="{BB962C8B-B14F-4D97-AF65-F5344CB8AC3E}">
        <p14:creationId xmlns:p14="http://schemas.microsoft.com/office/powerpoint/2010/main" val="174666452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p:cNvSpPr txBox="1">
            <a:spLocks noGrp="1" noChangeArrowheads="1"/>
          </p:cNvSpPr>
          <p:nvPr/>
        </p:nvSpPr>
        <p:spPr bwMode="auto">
          <a:xfrm>
            <a:off x="3851275" y="9431338"/>
            <a:ext cx="2946400" cy="496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sz="2000">
                <a:solidFill>
                  <a:schemeClr val="tx1"/>
                </a:solidFill>
                <a:latin typeface="Arial" charset="0"/>
                <a:ea typeface="ＭＳ Ｐゴシック" pitchFamily="-128" charset="-128"/>
              </a:defRPr>
            </a:lvl1pPr>
            <a:lvl2pPr marL="742950" indent="-285750" eaLnBrk="0" hangingPunct="0">
              <a:defRPr sz="2000">
                <a:solidFill>
                  <a:schemeClr val="tx1"/>
                </a:solidFill>
                <a:latin typeface="Arial" charset="0"/>
                <a:ea typeface="ＭＳ Ｐゴシック" pitchFamily="-128" charset="-128"/>
              </a:defRPr>
            </a:lvl2pPr>
            <a:lvl3pPr marL="1143000" indent="-228600" eaLnBrk="0" hangingPunct="0">
              <a:defRPr sz="2000">
                <a:solidFill>
                  <a:schemeClr val="tx1"/>
                </a:solidFill>
                <a:latin typeface="Arial" charset="0"/>
                <a:ea typeface="ＭＳ Ｐゴシック" pitchFamily="-128" charset="-128"/>
              </a:defRPr>
            </a:lvl3pPr>
            <a:lvl4pPr marL="1600200" indent="-228600" eaLnBrk="0" hangingPunct="0">
              <a:defRPr sz="2000">
                <a:solidFill>
                  <a:schemeClr val="tx1"/>
                </a:solidFill>
                <a:latin typeface="Arial" charset="0"/>
                <a:ea typeface="ＭＳ Ｐゴシック" pitchFamily="-128" charset="-128"/>
              </a:defRPr>
            </a:lvl4pPr>
            <a:lvl5pPr marL="2057400" indent="-228600" eaLnBrk="0" hangingPunct="0">
              <a:defRPr sz="2000">
                <a:solidFill>
                  <a:schemeClr val="tx1"/>
                </a:solidFill>
                <a:latin typeface="Arial" charset="0"/>
                <a:ea typeface="ＭＳ Ｐゴシック" pitchFamily="-128" charset="-128"/>
              </a:defRPr>
            </a:lvl5pPr>
            <a:lvl6pPr marL="2514600" indent="-228600" eaLnBrk="0" fontAlgn="base" hangingPunct="0">
              <a:spcBef>
                <a:spcPct val="0"/>
              </a:spcBef>
              <a:spcAft>
                <a:spcPct val="0"/>
              </a:spcAft>
              <a:defRPr sz="2000">
                <a:solidFill>
                  <a:schemeClr val="tx1"/>
                </a:solidFill>
                <a:latin typeface="Arial" charset="0"/>
                <a:ea typeface="ＭＳ Ｐゴシック" pitchFamily="-128" charset="-128"/>
              </a:defRPr>
            </a:lvl6pPr>
            <a:lvl7pPr marL="2971800" indent="-228600" eaLnBrk="0" fontAlgn="base" hangingPunct="0">
              <a:spcBef>
                <a:spcPct val="0"/>
              </a:spcBef>
              <a:spcAft>
                <a:spcPct val="0"/>
              </a:spcAft>
              <a:defRPr sz="2000">
                <a:solidFill>
                  <a:schemeClr val="tx1"/>
                </a:solidFill>
                <a:latin typeface="Arial" charset="0"/>
                <a:ea typeface="ＭＳ Ｐゴシック" pitchFamily="-128" charset="-128"/>
              </a:defRPr>
            </a:lvl7pPr>
            <a:lvl8pPr marL="3429000" indent="-228600" eaLnBrk="0" fontAlgn="base" hangingPunct="0">
              <a:spcBef>
                <a:spcPct val="0"/>
              </a:spcBef>
              <a:spcAft>
                <a:spcPct val="0"/>
              </a:spcAft>
              <a:defRPr sz="2000">
                <a:solidFill>
                  <a:schemeClr val="tx1"/>
                </a:solidFill>
                <a:latin typeface="Arial" charset="0"/>
                <a:ea typeface="ＭＳ Ｐゴシック" pitchFamily="-128" charset="-128"/>
              </a:defRPr>
            </a:lvl8pPr>
            <a:lvl9pPr marL="3886200" indent="-228600" eaLnBrk="0" fontAlgn="base" hangingPunct="0">
              <a:spcBef>
                <a:spcPct val="0"/>
              </a:spcBef>
              <a:spcAft>
                <a:spcPct val="0"/>
              </a:spcAft>
              <a:defRPr sz="2000">
                <a:solidFill>
                  <a:schemeClr val="tx1"/>
                </a:solidFill>
                <a:latin typeface="Arial" charset="0"/>
                <a:ea typeface="ＭＳ Ｐゴシック" pitchFamily="-128" charset="-128"/>
              </a:defRPr>
            </a:lvl9pPr>
          </a:lstStyle>
          <a:p>
            <a:pPr algn="r"/>
            <a:fld id="{C3D8A33A-047C-4AD7-B1D0-A9CF2729ECF6}" type="slidenum">
              <a:rPr lang="it-IT" sz="1200"/>
              <a:pPr algn="r"/>
              <a:t>11</a:t>
            </a:fld>
            <a:endParaRPr lang="it-IT" sz="1200"/>
          </a:p>
        </p:txBody>
      </p:sp>
      <p:sp>
        <p:nvSpPr>
          <p:cNvPr id="23555" name="Rectangle 2"/>
          <p:cNvSpPr>
            <a:spLocks noGrp="1" noRot="1" noChangeAspect="1" noChangeArrowheads="1" noTextEdit="1"/>
          </p:cNvSpPr>
          <p:nvPr>
            <p:ph type="sldImg"/>
          </p:nvPr>
        </p:nvSpPr>
        <p:spPr>
          <a:ln/>
        </p:spPr>
      </p:sp>
      <p:sp>
        <p:nvSpPr>
          <p:cNvPr id="2355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it-IT">
                <a:ea typeface="ＭＳ Ｐゴシック" pitchFamily="-128" charset="-128"/>
              </a:rPr>
              <a:t>Esempio Grafico colonne</a:t>
            </a:r>
          </a:p>
        </p:txBody>
      </p:sp>
    </p:spTree>
    <p:extLst>
      <p:ext uri="{BB962C8B-B14F-4D97-AF65-F5344CB8AC3E}">
        <p14:creationId xmlns:p14="http://schemas.microsoft.com/office/powerpoint/2010/main" val="50404643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p:cNvSpPr txBox="1">
            <a:spLocks noGrp="1" noChangeArrowheads="1"/>
          </p:cNvSpPr>
          <p:nvPr/>
        </p:nvSpPr>
        <p:spPr bwMode="auto">
          <a:xfrm>
            <a:off x="3851275" y="9431338"/>
            <a:ext cx="2946400" cy="496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sz="2000">
                <a:solidFill>
                  <a:schemeClr val="tx1"/>
                </a:solidFill>
                <a:latin typeface="Arial" charset="0"/>
                <a:ea typeface="ＭＳ Ｐゴシック" pitchFamily="-128" charset="-128"/>
              </a:defRPr>
            </a:lvl1pPr>
            <a:lvl2pPr marL="742950" indent="-285750" eaLnBrk="0" hangingPunct="0">
              <a:defRPr sz="2000">
                <a:solidFill>
                  <a:schemeClr val="tx1"/>
                </a:solidFill>
                <a:latin typeface="Arial" charset="0"/>
                <a:ea typeface="ＭＳ Ｐゴシック" pitchFamily="-128" charset="-128"/>
              </a:defRPr>
            </a:lvl2pPr>
            <a:lvl3pPr marL="1143000" indent="-228600" eaLnBrk="0" hangingPunct="0">
              <a:defRPr sz="2000">
                <a:solidFill>
                  <a:schemeClr val="tx1"/>
                </a:solidFill>
                <a:latin typeface="Arial" charset="0"/>
                <a:ea typeface="ＭＳ Ｐゴシック" pitchFamily="-128" charset="-128"/>
              </a:defRPr>
            </a:lvl3pPr>
            <a:lvl4pPr marL="1600200" indent="-228600" eaLnBrk="0" hangingPunct="0">
              <a:defRPr sz="2000">
                <a:solidFill>
                  <a:schemeClr val="tx1"/>
                </a:solidFill>
                <a:latin typeface="Arial" charset="0"/>
                <a:ea typeface="ＭＳ Ｐゴシック" pitchFamily="-128" charset="-128"/>
              </a:defRPr>
            </a:lvl4pPr>
            <a:lvl5pPr marL="2057400" indent="-228600" eaLnBrk="0" hangingPunct="0">
              <a:defRPr sz="2000">
                <a:solidFill>
                  <a:schemeClr val="tx1"/>
                </a:solidFill>
                <a:latin typeface="Arial" charset="0"/>
                <a:ea typeface="ＭＳ Ｐゴシック" pitchFamily="-128" charset="-128"/>
              </a:defRPr>
            </a:lvl5pPr>
            <a:lvl6pPr marL="2514600" indent="-228600" eaLnBrk="0" fontAlgn="base" hangingPunct="0">
              <a:spcBef>
                <a:spcPct val="0"/>
              </a:spcBef>
              <a:spcAft>
                <a:spcPct val="0"/>
              </a:spcAft>
              <a:defRPr sz="2000">
                <a:solidFill>
                  <a:schemeClr val="tx1"/>
                </a:solidFill>
                <a:latin typeface="Arial" charset="0"/>
                <a:ea typeface="ＭＳ Ｐゴシック" pitchFamily="-128" charset="-128"/>
              </a:defRPr>
            </a:lvl6pPr>
            <a:lvl7pPr marL="2971800" indent="-228600" eaLnBrk="0" fontAlgn="base" hangingPunct="0">
              <a:spcBef>
                <a:spcPct val="0"/>
              </a:spcBef>
              <a:spcAft>
                <a:spcPct val="0"/>
              </a:spcAft>
              <a:defRPr sz="2000">
                <a:solidFill>
                  <a:schemeClr val="tx1"/>
                </a:solidFill>
                <a:latin typeface="Arial" charset="0"/>
                <a:ea typeface="ＭＳ Ｐゴシック" pitchFamily="-128" charset="-128"/>
              </a:defRPr>
            </a:lvl7pPr>
            <a:lvl8pPr marL="3429000" indent="-228600" eaLnBrk="0" fontAlgn="base" hangingPunct="0">
              <a:spcBef>
                <a:spcPct val="0"/>
              </a:spcBef>
              <a:spcAft>
                <a:spcPct val="0"/>
              </a:spcAft>
              <a:defRPr sz="2000">
                <a:solidFill>
                  <a:schemeClr val="tx1"/>
                </a:solidFill>
                <a:latin typeface="Arial" charset="0"/>
                <a:ea typeface="ＭＳ Ｐゴシック" pitchFamily="-128" charset="-128"/>
              </a:defRPr>
            </a:lvl8pPr>
            <a:lvl9pPr marL="3886200" indent="-228600" eaLnBrk="0" fontAlgn="base" hangingPunct="0">
              <a:spcBef>
                <a:spcPct val="0"/>
              </a:spcBef>
              <a:spcAft>
                <a:spcPct val="0"/>
              </a:spcAft>
              <a:defRPr sz="2000">
                <a:solidFill>
                  <a:schemeClr val="tx1"/>
                </a:solidFill>
                <a:latin typeface="Arial" charset="0"/>
                <a:ea typeface="ＭＳ Ｐゴシック" pitchFamily="-128" charset="-128"/>
              </a:defRPr>
            </a:lvl9pPr>
          </a:lstStyle>
          <a:p>
            <a:pPr algn="r"/>
            <a:fld id="{C3D8A33A-047C-4AD7-B1D0-A9CF2729ECF6}" type="slidenum">
              <a:rPr lang="it-IT" sz="1200"/>
              <a:pPr algn="r"/>
              <a:t>12</a:t>
            </a:fld>
            <a:endParaRPr lang="it-IT" sz="1200"/>
          </a:p>
        </p:txBody>
      </p:sp>
      <p:sp>
        <p:nvSpPr>
          <p:cNvPr id="23555" name="Rectangle 2"/>
          <p:cNvSpPr>
            <a:spLocks noGrp="1" noRot="1" noChangeAspect="1" noChangeArrowheads="1" noTextEdit="1"/>
          </p:cNvSpPr>
          <p:nvPr>
            <p:ph type="sldImg"/>
          </p:nvPr>
        </p:nvSpPr>
        <p:spPr>
          <a:ln/>
        </p:spPr>
      </p:sp>
      <p:sp>
        <p:nvSpPr>
          <p:cNvPr id="2355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it-IT">
                <a:ea typeface="ＭＳ Ｐゴシック" pitchFamily="-128" charset="-128"/>
              </a:rPr>
              <a:t>Esempio Grafico colonne</a:t>
            </a:r>
          </a:p>
        </p:txBody>
      </p:sp>
    </p:spTree>
    <p:extLst>
      <p:ext uri="{BB962C8B-B14F-4D97-AF65-F5344CB8AC3E}">
        <p14:creationId xmlns:p14="http://schemas.microsoft.com/office/powerpoint/2010/main" val="35279153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p:cNvSpPr txBox="1">
            <a:spLocks noGrp="1" noChangeArrowheads="1"/>
          </p:cNvSpPr>
          <p:nvPr/>
        </p:nvSpPr>
        <p:spPr bwMode="auto">
          <a:xfrm>
            <a:off x="3851275" y="9431338"/>
            <a:ext cx="2946400" cy="496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sz="2000">
                <a:solidFill>
                  <a:schemeClr val="tx1"/>
                </a:solidFill>
                <a:latin typeface="Arial" charset="0"/>
                <a:ea typeface="ＭＳ Ｐゴシック" pitchFamily="-128" charset="-128"/>
              </a:defRPr>
            </a:lvl1pPr>
            <a:lvl2pPr marL="742950" indent="-285750" eaLnBrk="0" hangingPunct="0">
              <a:defRPr sz="2000">
                <a:solidFill>
                  <a:schemeClr val="tx1"/>
                </a:solidFill>
                <a:latin typeface="Arial" charset="0"/>
                <a:ea typeface="ＭＳ Ｐゴシック" pitchFamily="-128" charset="-128"/>
              </a:defRPr>
            </a:lvl2pPr>
            <a:lvl3pPr marL="1143000" indent="-228600" eaLnBrk="0" hangingPunct="0">
              <a:defRPr sz="2000">
                <a:solidFill>
                  <a:schemeClr val="tx1"/>
                </a:solidFill>
                <a:latin typeface="Arial" charset="0"/>
                <a:ea typeface="ＭＳ Ｐゴシック" pitchFamily="-128" charset="-128"/>
              </a:defRPr>
            </a:lvl3pPr>
            <a:lvl4pPr marL="1600200" indent="-228600" eaLnBrk="0" hangingPunct="0">
              <a:defRPr sz="2000">
                <a:solidFill>
                  <a:schemeClr val="tx1"/>
                </a:solidFill>
                <a:latin typeface="Arial" charset="0"/>
                <a:ea typeface="ＭＳ Ｐゴシック" pitchFamily="-128" charset="-128"/>
              </a:defRPr>
            </a:lvl4pPr>
            <a:lvl5pPr marL="2057400" indent="-228600" eaLnBrk="0" hangingPunct="0">
              <a:defRPr sz="2000">
                <a:solidFill>
                  <a:schemeClr val="tx1"/>
                </a:solidFill>
                <a:latin typeface="Arial" charset="0"/>
                <a:ea typeface="ＭＳ Ｐゴシック" pitchFamily="-128" charset="-128"/>
              </a:defRPr>
            </a:lvl5pPr>
            <a:lvl6pPr marL="2514600" indent="-228600" eaLnBrk="0" fontAlgn="base" hangingPunct="0">
              <a:spcBef>
                <a:spcPct val="0"/>
              </a:spcBef>
              <a:spcAft>
                <a:spcPct val="0"/>
              </a:spcAft>
              <a:defRPr sz="2000">
                <a:solidFill>
                  <a:schemeClr val="tx1"/>
                </a:solidFill>
                <a:latin typeface="Arial" charset="0"/>
                <a:ea typeface="ＭＳ Ｐゴシック" pitchFamily="-128" charset="-128"/>
              </a:defRPr>
            </a:lvl6pPr>
            <a:lvl7pPr marL="2971800" indent="-228600" eaLnBrk="0" fontAlgn="base" hangingPunct="0">
              <a:spcBef>
                <a:spcPct val="0"/>
              </a:spcBef>
              <a:spcAft>
                <a:spcPct val="0"/>
              </a:spcAft>
              <a:defRPr sz="2000">
                <a:solidFill>
                  <a:schemeClr val="tx1"/>
                </a:solidFill>
                <a:latin typeface="Arial" charset="0"/>
                <a:ea typeface="ＭＳ Ｐゴシック" pitchFamily="-128" charset="-128"/>
              </a:defRPr>
            </a:lvl7pPr>
            <a:lvl8pPr marL="3429000" indent="-228600" eaLnBrk="0" fontAlgn="base" hangingPunct="0">
              <a:spcBef>
                <a:spcPct val="0"/>
              </a:spcBef>
              <a:spcAft>
                <a:spcPct val="0"/>
              </a:spcAft>
              <a:defRPr sz="2000">
                <a:solidFill>
                  <a:schemeClr val="tx1"/>
                </a:solidFill>
                <a:latin typeface="Arial" charset="0"/>
                <a:ea typeface="ＭＳ Ｐゴシック" pitchFamily="-128" charset="-128"/>
              </a:defRPr>
            </a:lvl8pPr>
            <a:lvl9pPr marL="3886200" indent="-228600" eaLnBrk="0" fontAlgn="base" hangingPunct="0">
              <a:spcBef>
                <a:spcPct val="0"/>
              </a:spcBef>
              <a:spcAft>
                <a:spcPct val="0"/>
              </a:spcAft>
              <a:defRPr sz="2000">
                <a:solidFill>
                  <a:schemeClr val="tx1"/>
                </a:solidFill>
                <a:latin typeface="Arial" charset="0"/>
                <a:ea typeface="ＭＳ Ｐゴシック" pitchFamily="-128" charset="-128"/>
              </a:defRPr>
            </a:lvl9pPr>
          </a:lstStyle>
          <a:p>
            <a:pPr algn="r"/>
            <a:fld id="{C3D8A33A-047C-4AD7-B1D0-A9CF2729ECF6}" type="slidenum">
              <a:rPr lang="it-IT" sz="1200"/>
              <a:pPr algn="r"/>
              <a:t>13</a:t>
            </a:fld>
            <a:endParaRPr lang="it-IT" sz="1200"/>
          </a:p>
        </p:txBody>
      </p:sp>
      <p:sp>
        <p:nvSpPr>
          <p:cNvPr id="23555" name="Rectangle 2"/>
          <p:cNvSpPr>
            <a:spLocks noGrp="1" noRot="1" noChangeAspect="1" noChangeArrowheads="1" noTextEdit="1"/>
          </p:cNvSpPr>
          <p:nvPr>
            <p:ph type="sldImg"/>
          </p:nvPr>
        </p:nvSpPr>
        <p:spPr>
          <a:ln/>
        </p:spPr>
      </p:sp>
      <p:sp>
        <p:nvSpPr>
          <p:cNvPr id="2355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it-IT">
                <a:ea typeface="ＭＳ Ｐゴシック" pitchFamily="-128" charset="-128"/>
              </a:rPr>
              <a:t>Esempio Grafico colonne</a:t>
            </a:r>
          </a:p>
        </p:txBody>
      </p:sp>
    </p:spTree>
    <p:extLst>
      <p:ext uri="{BB962C8B-B14F-4D97-AF65-F5344CB8AC3E}">
        <p14:creationId xmlns:p14="http://schemas.microsoft.com/office/powerpoint/2010/main" val="167403728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p:cNvSpPr txBox="1">
            <a:spLocks noGrp="1" noChangeArrowheads="1"/>
          </p:cNvSpPr>
          <p:nvPr/>
        </p:nvSpPr>
        <p:spPr bwMode="auto">
          <a:xfrm>
            <a:off x="3851275" y="9431338"/>
            <a:ext cx="2946400" cy="496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sz="2000">
                <a:solidFill>
                  <a:schemeClr val="tx1"/>
                </a:solidFill>
                <a:latin typeface="Arial" charset="0"/>
                <a:ea typeface="ＭＳ Ｐゴシック" pitchFamily="-128" charset="-128"/>
              </a:defRPr>
            </a:lvl1pPr>
            <a:lvl2pPr marL="742950" indent="-285750" eaLnBrk="0" hangingPunct="0">
              <a:defRPr sz="2000">
                <a:solidFill>
                  <a:schemeClr val="tx1"/>
                </a:solidFill>
                <a:latin typeface="Arial" charset="0"/>
                <a:ea typeface="ＭＳ Ｐゴシック" pitchFamily="-128" charset="-128"/>
              </a:defRPr>
            </a:lvl2pPr>
            <a:lvl3pPr marL="1143000" indent="-228600" eaLnBrk="0" hangingPunct="0">
              <a:defRPr sz="2000">
                <a:solidFill>
                  <a:schemeClr val="tx1"/>
                </a:solidFill>
                <a:latin typeface="Arial" charset="0"/>
                <a:ea typeface="ＭＳ Ｐゴシック" pitchFamily="-128" charset="-128"/>
              </a:defRPr>
            </a:lvl3pPr>
            <a:lvl4pPr marL="1600200" indent="-228600" eaLnBrk="0" hangingPunct="0">
              <a:defRPr sz="2000">
                <a:solidFill>
                  <a:schemeClr val="tx1"/>
                </a:solidFill>
                <a:latin typeface="Arial" charset="0"/>
                <a:ea typeface="ＭＳ Ｐゴシック" pitchFamily="-128" charset="-128"/>
              </a:defRPr>
            </a:lvl4pPr>
            <a:lvl5pPr marL="2057400" indent="-228600" eaLnBrk="0" hangingPunct="0">
              <a:defRPr sz="2000">
                <a:solidFill>
                  <a:schemeClr val="tx1"/>
                </a:solidFill>
                <a:latin typeface="Arial" charset="0"/>
                <a:ea typeface="ＭＳ Ｐゴシック" pitchFamily="-128" charset="-128"/>
              </a:defRPr>
            </a:lvl5pPr>
            <a:lvl6pPr marL="2514600" indent="-228600" eaLnBrk="0" fontAlgn="base" hangingPunct="0">
              <a:spcBef>
                <a:spcPct val="0"/>
              </a:spcBef>
              <a:spcAft>
                <a:spcPct val="0"/>
              </a:spcAft>
              <a:defRPr sz="2000">
                <a:solidFill>
                  <a:schemeClr val="tx1"/>
                </a:solidFill>
                <a:latin typeface="Arial" charset="0"/>
                <a:ea typeface="ＭＳ Ｐゴシック" pitchFamily="-128" charset="-128"/>
              </a:defRPr>
            </a:lvl6pPr>
            <a:lvl7pPr marL="2971800" indent="-228600" eaLnBrk="0" fontAlgn="base" hangingPunct="0">
              <a:spcBef>
                <a:spcPct val="0"/>
              </a:spcBef>
              <a:spcAft>
                <a:spcPct val="0"/>
              </a:spcAft>
              <a:defRPr sz="2000">
                <a:solidFill>
                  <a:schemeClr val="tx1"/>
                </a:solidFill>
                <a:latin typeface="Arial" charset="0"/>
                <a:ea typeface="ＭＳ Ｐゴシック" pitchFamily="-128" charset="-128"/>
              </a:defRPr>
            </a:lvl7pPr>
            <a:lvl8pPr marL="3429000" indent="-228600" eaLnBrk="0" fontAlgn="base" hangingPunct="0">
              <a:spcBef>
                <a:spcPct val="0"/>
              </a:spcBef>
              <a:spcAft>
                <a:spcPct val="0"/>
              </a:spcAft>
              <a:defRPr sz="2000">
                <a:solidFill>
                  <a:schemeClr val="tx1"/>
                </a:solidFill>
                <a:latin typeface="Arial" charset="0"/>
                <a:ea typeface="ＭＳ Ｐゴシック" pitchFamily="-128" charset="-128"/>
              </a:defRPr>
            </a:lvl8pPr>
            <a:lvl9pPr marL="3886200" indent="-228600" eaLnBrk="0" fontAlgn="base" hangingPunct="0">
              <a:spcBef>
                <a:spcPct val="0"/>
              </a:spcBef>
              <a:spcAft>
                <a:spcPct val="0"/>
              </a:spcAft>
              <a:defRPr sz="2000">
                <a:solidFill>
                  <a:schemeClr val="tx1"/>
                </a:solidFill>
                <a:latin typeface="Arial" charset="0"/>
                <a:ea typeface="ＭＳ Ｐゴシック" pitchFamily="-128" charset="-128"/>
              </a:defRPr>
            </a:lvl9pPr>
          </a:lstStyle>
          <a:p>
            <a:pPr algn="r"/>
            <a:fld id="{C3D8A33A-047C-4AD7-B1D0-A9CF2729ECF6}" type="slidenum">
              <a:rPr lang="it-IT" sz="1200"/>
              <a:pPr algn="r"/>
              <a:t>14</a:t>
            </a:fld>
            <a:endParaRPr lang="it-IT" sz="1200"/>
          </a:p>
        </p:txBody>
      </p:sp>
      <p:sp>
        <p:nvSpPr>
          <p:cNvPr id="23555" name="Rectangle 2"/>
          <p:cNvSpPr>
            <a:spLocks noGrp="1" noRot="1" noChangeAspect="1" noChangeArrowheads="1" noTextEdit="1"/>
          </p:cNvSpPr>
          <p:nvPr>
            <p:ph type="sldImg"/>
          </p:nvPr>
        </p:nvSpPr>
        <p:spPr>
          <a:ln/>
        </p:spPr>
      </p:sp>
      <p:sp>
        <p:nvSpPr>
          <p:cNvPr id="2355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it-IT">
                <a:ea typeface="ＭＳ Ｐゴシック" pitchFamily="-128" charset="-128"/>
              </a:rPr>
              <a:t>Esempio Grafico colonne</a:t>
            </a:r>
          </a:p>
        </p:txBody>
      </p:sp>
    </p:spTree>
    <p:extLst>
      <p:ext uri="{BB962C8B-B14F-4D97-AF65-F5344CB8AC3E}">
        <p14:creationId xmlns:p14="http://schemas.microsoft.com/office/powerpoint/2010/main" val="189168321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p:cNvSpPr txBox="1">
            <a:spLocks noGrp="1" noChangeArrowheads="1"/>
          </p:cNvSpPr>
          <p:nvPr/>
        </p:nvSpPr>
        <p:spPr bwMode="auto">
          <a:xfrm>
            <a:off x="3851275" y="9431338"/>
            <a:ext cx="2946400" cy="496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sz="2000">
                <a:solidFill>
                  <a:schemeClr val="tx1"/>
                </a:solidFill>
                <a:latin typeface="Arial" charset="0"/>
                <a:ea typeface="ＭＳ Ｐゴシック" pitchFamily="-128" charset="-128"/>
              </a:defRPr>
            </a:lvl1pPr>
            <a:lvl2pPr marL="742950" indent="-285750" eaLnBrk="0" hangingPunct="0">
              <a:defRPr sz="2000">
                <a:solidFill>
                  <a:schemeClr val="tx1"/>
                </a:solidFill>
                <a:latin typeface="Arial" charset="0"/>
                <a:ea typeface="ＭＳ Ｐゴシック" pitchFamily="-128" charset="-128"/>
              </a:defRPr>
            </a:lvl2pPr>
            <a:lvl3pPr marL="1143000" indent="-228600" eaLnBrk="0" hangingPunct="0">
              <a:defRPr sz="2000">
                <a:solidFill>
                  <a:schemeClr val="tx1"/>
                </a:solidFill>
                <a:latin typeface="Arial" charset="0"/>
                <a:ea typeface="ＭＳ Ｐゴシック" pitchFamily="-128" charset="-128"/>
              </a:defRPr>
            </a:lvl3pPr>
            <a:lvl4pPr marL="1600200" indent="-228600" eaLnBrk="0" hangingPunct="0">
              <a:defRPr sz="2000">
                <a:solidFill>
                  <a:schemeClr val="tx1"/>
                </a:solidFill>
                <a:latin typeface="Arial" charset="0"/>
                <a:ea typeface="ＭＳ Ｐゴシック" pitchFamily="-128" charset="-128"/>
              </a:defRPr>
            </a:lvl4pPr>
            <a:lvl5pPr marL="2057400" indent="-228600" eaLnBrk="0" hangingPunct="0">
              <a:defRPr sz="2000">
                <a:solidFill>
                  <a:schemeClr val="tx1"/>
                </a:solidFill>
                <a:latin typeface="Arial" charset="0"/>
                <a:ea typeface="ＭＳ Ｐゴシック" pitchFamily="-128" charset="-128"/>
              </a:defRPr>
            </a:lvl5pPr>
            <a:lvl6pPr marL="2514600" indent="-228600" eaLnBrk="0" fontAlgn="base" hangingPunct="0">
              <a:spcBef>
                <a:spcPct val="0"/>
              </a:spcBef>
              <a:spcAft>
                <a:spcPct val="0"/>
              </a:spcAft>
              <a:defRPr sz="2000">
                <a:solidFill>
                  <a:schemeClr val="tx1"/>
                </a:solidFill>
                <a:latin typeface="Arial" charset="0"/>
                <a:ea typeface="ＭＳ Ｐゴシック" pitchFamily="-128" charset="-128"/>
              </a:defRPr>
            </a:lvl6pPr>
            <a:lvl7pPr marL="2971800" indent="-228600" eaLnBrk="0" fontAlgn="base" hangingPunct="0">
              <a:spcBef>
                <a:spcPct val="0"/>
              </a:spcBef>
              <a:spcAft>
                <a:spcPct val="0"/>
              </a:spcAft>
              <a:defRPr sz="2000">
                <a:solidFill>
                  <a:schemeClr val="tx1"/>
                </a:solidFill>
                <a:latin typeface="Arial" charset="0"/>
                <a:ea typeface="ＭＳ Ｐゴシック" pitchFamily="-128" charset="-128"/>
              </a:defRPr>
            </a:lvl7pPr>
            <a:lvl8pPr marL="3429000" indent="-228600" eaLnBrk="0" fontAlgn="base" hangingPunct="0">
              <a:spcBef>
                <a:spcPct val="0"/>
              </a:spcBef>
              <a:spcAft>
                <a:spcPct val="0"/>
              </a:spcAft>
              <a:defRPr sz="2000">
                <a:solidFill>
                  <a:schemeClr val="tx1"/>
                </a:solidFill>
                <a:latin typeface="Arial" charset="0"/>
                <a:ea typeface="ＭＳ Ｐゴシック" pitchFamily="-128" charset="-128"/>
              </a:defRPr>
            </a:lvl8pPr>
            <a:lvl9pPr marL="3886200" indent="-228600" eaLnBrk="0" fontAlgn="base" hangingPunct="0">
              <a:spcBef>
                <a:spcPct val="0"/>
              </a:spcBef>
              <a:spcAft>
                <a:spcPct val="0"/>
              </a:spcAft>
              <a:defRPr sz="2000">
                <a:solidFill>
                  <a:schemeClr val="tx1"/>
                </a:solidFill>
                <a:latin typeface="Arial" charset="0"/>
                <a:ea typeface="ＭＳ Ｐゴシック" pitchFamily="-128" charset="-128"/>
              </a:defRPr>
            </a:lvl9pPr>
          </a:lstStyle>
          <a:p>
            <a:pPr algn="r"/>
            <a:fld id="{C3D8A33A-047C-4AD7-B1D0-A9CF2729ECF6}" type="slidenum">
              <a:rPr lang="it-IT" sz="1200"/>
              <a:pPr algn="r"/>
              <a:t>15</a:t>
            </a:fld>
            <a:endParaRPr lang="it-IT" sz="1200"/>
          </a:p>
        </p:txBody>
      </p:sp>
      <p:sp>
        <p:nvSpPr>
          <p:cNvPr id="23555" name="Rectangle 2"/>
          <p:cNvSpPr>
            <a:spLocks noGrp="1" noRot="1" noChangeAspect="1" noChangeArrowheads="1" noTextEdit="1"/>
          </p:cNvSpPr>
          <p:nvPr>
            <p:ph type="sldImg"/>
          </p:nvPr>
        </p:nvSpPr>
        <p:spPr>
          <a:ln/>
        </p:spPr>
      </p:sp>
      <p:sp>
        <p:nvSpPr>
          <p:cNvPr id="2355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it-IT">
                <a:ea typeface="ＭＳ Ｐゴシック" pitchFamily="-128" charset="-128"/>
              </a:rPr>
              <a:t>Esempio Grafico colonne</a:t>
            </a:r>
          </a:p>
        </p:txBody>
      </p:sp>
    </p:spTree>
    <p:extLst>
      <p:ext uri="{BB962C8B-B14F-4D97-AF65-F5344CB8AC3E}">
        <p14:creationId xmlns:p14="http://schemas.microsoft.com/office/powerpoint/2010/main" val="44720829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p:cNvSpPr txBox="1">
            <a:spLocks noGrp="1" noChangeArrowheads="1"/>
          </p:cNvSpPr>
          <p:nvPr/>
        </p:nvSpPr>
        <p:spPr bwMode="auto">
          <a:xfrm>
            <a:off x="3851275" y="9431338"/>
            <a:ext cx="2946400" cy="496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sz="2000">
                <a:solidFill>
                  <a:schemeClr val="tx1"/>
                </a:solidFill>
                <a:latin typeface="Arial" charset="0"/>
                <a:ea typeface="ＭＳ Ｐゴシック" pitchFamily="-128" charset="-128"/>
              </a:defRPr>
            </a:lvl1pPr>
            <a:lvl2pPr marL="742950" indent="-285750" eaLnBrk="0" hangingPunct="0">
              <a:defRPr sz="2000">
                <a:solidFill>
                  <a:schemeClr val="tx1"/>
                </a:solidFill>
                <a:latin typeface="Arial" charset="0"/>
                <a:ea typeface="ＭＳ Ｐゴシック" pitchFamily="-128" charset="-128"/>
              </a:defRPr>
            </a:lvl2pPr>
            <a:lvl3pPr marL="1143000" indent="-228600" eaLnBrk="0" hangingPunct="0">
              <a:defRPr sz="2000">
                <a:solidFill>
                  <a:schemeClr val="tx1"/>
                </a:solidFill>
                <a:latin typeface="Arial" charset="0"/>
                <a:ea typeface="ＭＳ Ｐゴシック" pitchFamily="-128" charset="-128"/>
              </a:defRPr>
            </a:lvl3pPr>
            <a:lvl4pPr marL="1600200" indent="-228600" eaLnBrk="0" hangingPunct="0">
              <a:defRPr sz="2000">
                <a:solidFill>
                  <a:schemeClr val="tx1"/>
                </a:solidFill>
                <a:latin typeface="Arial" charset="0"/>
                <a:ea typeface="ＭＳ Ｐゴシック" pitchFamily="-128" charset="-128"/>
              </a:defRPr>
            </a:lvl4pPr>
            <a:lvl5pPr marL="2057400" indent="-228600" eaLnBrk="0" hangingPunct="0">
              <a:defRPr sz="2000">
                <a:solidFill>
                  <a:schemeClr val="tx1"/>
                </a:solidFill>
                <a:latin typeface="Arial" charset="0"/>
                <a:ea typeface="ＭＳ Ｐゴシック" pitchFamily="-128" charset="-128"/>
              </a:defRPr>
            </a:lvl5pPr>
            <a:lvl6pPr marL="2514600" indent="-228600" eaLnBrk="0" fontAlgn="base" hangingPunct="0">
              <a:spcBef>
                <a:spcPct val="0"/>
              </a:spcBef>
              <a:spcAft>
                <a:spcPct val="0"/>
              </a:spcAft>
              <a:defRPr sz="2000">
                <a:solidFill>
                  <a:schemeClr val="tx1"/>
                </a:solidFill>
                <a:latin typeface="Arial" charset="0"/>
                <a:ea typeface="ＭＳ Ｐゴシック" pitchFamily="-128" charset="-128"/>
              </a:defRPr>
            </a:lvl6pPr>
            <a:lvl7pPr marL="2971800" indent="-228600" eaLnBrk="0" fontAlgn="base" hangingPunct="0">
              <a:spcBef>
                <a:spcPct val="0"/>
              </a:spcBef>
              <a:spcAft>
                <a:spcPct val="0"/>
              </a:spcAft>
              <a:defRPr sz="2000">
                <a:solidFill>
                  <a:schemeClr val="tx1"/>
                </a:solidFill>
                <a:latin typeface="Arial" charset="0"/>
                <a:ea typeface="ＭＳ Ｐゴシック" pitchFamily="-128" charset="-128"/>
              </a:defRPr>
            </a:lvl7pPr>
            <a:lvl8pPr marL="3429000" indent="-228600" eaLnBrk="0" fontAlgn="base" hangingPunct="0">
              <a:spcBef>
                <a:spcPct val="0"/>
              </a:spcBef>
              <a:spcAft>
                <a:spcPct val="0"/>
              </a:spcAft>
              <a:defRPr sz="2000">
                <a:solidFill>
                  <a:schemeClr val="tx1"/>
                </a:solidFill>
                <a:latin typeface="Arial" charset="0"/>
                <a:ea typeface="ＭＳ Ｐゴシック" pitchFamily="-128" charset="-128"/>
              </a:defRPr>
            </a:lvl8pPr>
            <a:lvl9pPr marL="3886200" indent="-228600" eaLnBrk="0" fontAlgn="base" hangingPunct="0">
              <a:spcBef>
                <a:spcPct val="0"/>
              </a:spcBef>
              <a:spcAft>
                <a:spcPct val="0"/>
              </a:spcAft>
              <a:defRPr sz="2000">
                <a:solidFill>
                  <a:schemeClr val="tx1"/>
                </a:solidFill>
                <a:latin typeface="Arial" charset="0"/>
                <a:ea typeface="ＭＳ Ｐゴシック" pitchFamily="-128" charset="-128"/>
              </a:defRPr>
            </a:lvl9pPr>
          </a:lstStyle>
          <a:p>
            <a:pPr algn="r"/>
            <a:fld id="{C3D8A33A-047C-4AD7-B1D0-A9CF2729ECF6}" type="slidenum">
              <a:rPr lang="it-IT" sz="1200"/>
              <a:pPr algn="r"/>
              <a:t>17</a:t>
            </a:fld>
            <a:endParaRPr lang="it-IT" sz="1200"/>
          </a:p>
        </p:txBody>
      </p:sp>
      <p:sp>
        <p:nvSpPr>
          <p:cNvPr id="23555" name="Rectangle 2"/>
          <p:cNvSpPr>
            <a:spLocks noGrp="1" noRot="1" noChangeAspect="1" noChangeArrowheads="1" noTextEdit="1"/>
          </p:cNvSpPr>
          <p:nvPr>
            <p:ph type="sldImg"/>
          </p:nvPr>
        </p:nvSpPr>
        <p:spPr>
          <a:ln/>
        </p:spPr>
      </p:sp>
      <p:sp>
        <p:nvSpPr>
          <p:cNvPr id="2355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it-IT">
                <a:ea typeface="ＭＳ Ｐゴシック" pitchFamily="-128" charset="-128"/>
              </a:rPr>
              <a:t>Esempio Grafico colonne</a:t>
            </a:r>
          </a:p>
        </p:txBody>
      </p:sp>
    </p:spTree>
    <p:extLst>
      <p:ext uri="{BB962C8B-B14F-4D97-AF65-F5344CB8AC3E}">
        <p14:creationId xmlns:p14="http://schemas.microsoft.com/office/powerpoint/2010/main" val="8995632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p:cNvSpPr txBox="1">
            <a:spLocks noGrp="1" noChangeArrowheads="1"/>
          </p:cNvSpPr>
          <p:nvPr/>
        </p:nvSpPr>
        <p:spPr bwMode="auto">
          <a:xfrm>
            <a:off x="3851275" y="9431338"/>
            <a:ext cx="2946400" cy="496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sz="2000">
                <a:solidFill>
                  <a:schemeClr val="tx1"/>
                </a:solidFill>
                <a:latin typeface="Arial" charset="0"/>
                <a:ea typeface="ＭＳ Ｐゴシック" pitchFamily="-128" charset="-128"/>
              </a:defRPr>
            </a:lvl1pPr>
            <a:lvl2pPr marL="742950" indent="-285750" eaLnBrk="0" hangingPunct="0">
              <a:defRPr sz="2000">
                <a:solidFill>
                  <a:schemeClr val="tx1"/>
                </a:solidFill>
                <a:latin typeface="Arial" charset="0"/>
                <a:ea typeface="ＭＳ Ｐゴシック" pitchFamily="-128" charset="-128"/>
              </a:defRPr>
            </a:lvl2pPr>
            <a:lvl3pPr marL="1143000" indent="-228600" eaLnBrk="0" hangingPunct="0">
              <a:defRPr sz="2000">
                <a:solidFill>
                  <a:schemeClr val="tx1"/>
                </a:solidFill>
                <a:latin typeface="Arial" charset="0"/>
                <a:ea typeface="ＭＳ Ｐゴシック" pitchFamily="-128" charset="-128"/>
              </a:defRPr>
            </a:lvl3pPr>
            <a:lvl4pPr marL="1600200" indent="-228600" eaLnBrk="0" hangingPunct="0">
              <a:defRPr sz="2000">
                <a:solidFill>
                  <a:schemeClr val="tx1"/>
                </a:solidFill>
                <a:latin typeface="Arial" charset="0"/>
                <a:ea typeface="ＭＳ Ｐゴシック" pitchFamily="-128" charset="-128"/>
              </a:defRPr>
            </a:lvl4pPr>
            <a:lvl5pPr marL="2057400" indent="-228600" eaLnBrk="0" hangingPunct="0">
              <a:defRPr sz="2000">
                <a:solidFill>
                  <a:schemeClr val="tx1"/>
                </a:solidFill>
                <a:latin typeface="Arial" charset="0"/>
                <a:ea typeface="ＭＳ Ｐゴシック" pitchFamily="-128" charset="-128"/>
              </a:defRPr>
            </a:lvl5pPr>
            <a:lvl6pPr marL="2514600" indent="-228600" eaLnBrk="0" fontAlgn="base" hangingPunct="0">
              <a:spcBef>
                <a:spcPct val="0"/>
              </a:spcBef>
              <a:spcAft>
                <a:spcPct val="0"/>
              </a:spcAft>
              <a:defRPr sz="2000">
                <a:solidFill>
                  <a:schemeClr val="tx1"/>
                </a:solidFill>
                <a:latin typeface="Arial" charset="0"/>
                <a:ea typeface="ＭＳ Ｐゴシック" pitchFamily="-128" charset="-128"/>
              </a:defRPr>
            </a:lvl6pPr>
            <a:lvl7pPr marL="2971800" indent="-228600" eaLnBrk="0" fontAlgn="base" hangingPunct="0">
              <a:spcBef>
                <a:spcPct val="0"/>
              </a:spcBef>
              <a:spcAft>
                <a:spcPct val="0"/>
              </a:spcAft>
              <a:defRPr sz="2000">
                <a:solidFill>
                  <a:schemeClr val="tx1"/>
                </a:solidFill>
                <a:latin typeface="Arial" charset="0"/>
                <a:ea typeface="ＭＳ Ｐゴシック" pitchFamily="-128" charset="-128"/>
              </a:defRPr>
            </a:lvl7pPr>
            <a:lvl8pPr marL="3429000" indent="-228600" eaLnBrk="0" fontAlgn="base" hangingPunct="0">
              <a:spcBef>
                <a:spcPct val="0"/>
              </a:spcBef>
              <a:spcAft>
                <a:spcPct val="0"/>
              </a:spcAft>
              <a:defRPr sz="2000">
                <a:solidFill>
                  <a:schemeClr val="tx1"/>
                </a:solidFill>
                <a:latin typeface="Arial" charset="0"/>
                <a:ea typeface="ＭＳ Ｐゴシック" pitchFamily="-128" charset="-128"/>
              </a:defRPr>
            </a:lvl8pPr>
            <a:lvl9pPr marL="3886200" indent="-228600" eaLnBrk="0" fontAlgn="base" hangingPunct="0">
              <a:spcBef>
                <a:spcPct val="0"/>
              </a:spcBef>
              <a:spcAft>
                <a:spcPct val="0"/>
              </a:spcAft>
              <a:defRPr sz="2000">
                <a:solidFill>
                  <a:schemeClr val="tx1"/>
                </a:solidFill>
                <a:latin typeface="Arial" charset="0"/>
                <a:ea typeface="ＭＳ Ｐゴシック" pitchFamily="-128" charset="-128"/>
              </a:defRPr>
            </a:lvl9pPr>
          </a:lstStyle>
          <a:p>
            <a:pPr algn="r"/>
            <a:fld id="{C3D8A33A-047C-4AD7-B1D0-A9CF2729ECF6}" type="slidenum">
              <a:rPr lang="it-IT" sz="1200"/>
              <a:pPr algn="r"/>
              <a:t>18</a:t>
            </a:fld>
            <a:endParaRPr lang="it-IT" sz="1200"/>
          </a:p>
        </p:txBody>
      </p:sp>
      <p:sp>
        <p:nvSpPr>
          <p:cNvPr id="23555" name="Rectangle 2"/>
          <p:cNvSpPr>
            <a:spLocks noGrp="1" noRot="1" noChangeAspect="1" noChangeArrowheads="1" noTextEdit="1"/>
          </p:cNvSpPr>
          <p:nvPr>
            <p:ph type="sldImg"/>
          </p:nvPr>
        </p:nvSpPr>
        <p:spPr>
          <a:ln/>
        </p:spPr>
      </p:sp>
      <p:sp>
        <p:nvSpPr>
          <p:cNvPr id="2355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it-IT">
                <a:ea typeface="ＭＳ Ｐゴシック" pitchFamily="-128" charset="-128"/>
              </a:rPr>
              <a:t>Esempio Grafico colonne</a:t>
            </a:r>
          </a:p>
        </p:txBody>
      </p:sp>
    </p:spTree>
    <p:extLst>
      <p:ext uri="{BB962C8B-B14F-4D97-AF65-F5344CB8AC3E}">
        <p14:creationId xmlns:p14="http://schemas.microsoft.com/office/powerpoint/2010/main" val="202539807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p:cNvSpPr txBox="1">
            <a:spLocks noGrp="1" noChangeArrowheads="1"/>
          </p:cNvSpPr>
          <p:nvPr/>
        </p:nvSpPr>
        <p:spPr bwMode="auto">
          <a:xfrm>
            <a:off x="3851275" y="9431338"/>
            <a:ext cx="2946400" cy="496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sz="2000">
                <a:solidFill>
                  <a:schemeClr val="tx1"/>
                </a:solidFill>
                <a:latin typeface="Arial" charset="0"/>
                <a:ea typeface="ＭＳ Ｐゴシック" pitchFamily="-128" charset="-128"/>
              </a:defRPr>
            </a:lvl1pPr>
            <a:lvl2pPr marL="742950" indent="-285750" eaLnBrk="0" hangingPunct="0">
              <a:defRPr sz="2000">
                <a:solidFill>
                  <a:schemeClr val="tx1"/>
                </a:solidFill>
                <a:latin typeface="Arial" charset="0"/>
                <a:ea typeface="ＭＳ Ｐゴシック" pitchFamily="-128" charset="-128"/>
              </a:defRPr>
            </a:lvl2pPr>
            <a:lvl3pPr marL="1143000" indent="-228600" eaLnBrk="0" hangingPunct="0">
              <a:defRPr sz="2000">
                <a:solidFill>
                  <a:schemeClr val="tx1"/>
                </a:solidFill>
                <a:latin typeface="Arial" charset="0"/>
                <a:ea typeface="ＭＳ Ｐゴシック" pitchFamily="-128" charset="-128"/>
              </a:defRPr>
            </a:lvl3pPr>
            <a:lvl4pPr marL="1600200" indent="-228600" eaLnBrk="0" hangingPunct="0">
              <a:defRPr sz="2000">
                <a:solidFill>
                  <a:schemeClr val="tx1"/>
                </a:solidFill>
                <a:latin typeface="Arial" charset="0"/>
                <a:ea typeface="ＭＳ Ｐゴシック" pitchFamily="-128" charset="-128"/>
              </a:defRPr>
            </a:lvl4pPr>
            <a:lvl5pPr marL="2057400" indent="-228600" eaLnBrk="0" hangingPunct="0">
              <a:defRPr sz="2000">
                <a:solidFill>
                  <a:schemeClr val="tx1"/>
                </a:solidFill>
                <a:latin typeface="Arial" charset="0"/>
                <a:ea typeface="ＭＳ Ｐゴシック" pitchFamily="-128" charset="-128"/>
              </a:defRPr>
            </a:lvl5pPr>
            <a:lvl6pPr marL="2514600" indent="-228600" eaLnBrk="0" fontAlgn="base" hangingPunct="0">
              <a:spcBef>
                <a:spcPct val="0"/>
              </a:spcBef>
              <a:spcAft>
                <a:spcPct val="0"/>
              </a:spcAft>
              <a:defRPr sz="2000">
                <a:solidFill>
                  <a:schemeClr val="tx1"/>
                </a:solidFill>
                <a:latin typeface="Arial" charset="0"/>
                <a:ea typeface="ＭＳ Ｐゴシック" pitchFamily="-128" charset="-128"/>
              </a:defRPr>
            </a:lvl6pPr>
            <a:lvl7pPr marL="2971800" indent="-228600" eaLnBrk="0" fontAlgn="base" hangingPunct="0">
              <a:spcBef>
                <a:spcPct val="0"/>
              </a:spcBef>
              <a:spcAft>
                <a:spcPct val="0"/>
              </a:spcAft>
              <a:defRPr sz="2000">
                <a:solidFill>
                  <a:schemeClr val="tx1"/>
                </a:solidFill>
                <a:latin typeface="Arial" charset="0"/>
                <a:ea typeface="ＭＳ Ｐゴシック" pitchFamily="-128" charset="-128"/>
              </a:defRPr>
            </a:lvl7pPr>
            <a:lvl8pPr marL="3429000" indent="-228600" eaLnBrk="0" fontAlgn="base" hangingPunct="0">
              <a:spcBef>
                <a:spcPct val="0"/>
              </a:spcBef>
              <a:spcAft>
                <a:spcPct val="0"/>
              </a:spcAft>
              <a:defRPr sz="2000">
                <a:solidFill>
                  <a:schemeClr val="tx1"/>
                </a:solidFill>
                <a:latin typeface="Arial" charset="0"/>
                <a:ea typeface="ＭＳ Ｐゴシック" pitchFamily="-128" charset="-128"/>
              </a:defRPr>
            </a:lvl8pPr>
            <a:lvl9pPr marL="3886200" indent="-228600" eaLnBrk="0" fontAlgn="base" hangingPunct="0">
              <a:spcBef>
                <a:spcPct val="0"/>
              </a:spcBef>
              <a:spcAft>
                <a:spcPct val="0"/>
              </a:spcAft>
              <a:defRPr sz="2000">
                <a:solidFill>
                  <a:schemeClr val="tx1"/>
                </a:solidFill>
                <a:latin typeface="Arial" charset="0"/>
                <a:ea typeface="ＭＳ Ｐゴシック" pitchFamily="-128" charset="-128"/>
              </a:defRPr>
            </a:lvl9pPr>
          </a:lstStyle>
          <a:p>
            <a:pPr algn="r"/>
            <a:fld id="{C3D8A33A-047C-4AD7-B1D0-A9CF2729ECF6}" type="slidenum">
              <a:rPr lang="it-IT" sz="1200"/>
              <a:pPr algn="r"/>
              <a:t>19</a:t>
            </a:fld>
            <a:endParaRPr lang="it-IT" sz="1200"/>
          </a:p>
        </p:txBody>
      </p:sp>
      <p:sp>
        <p:nvSpPr>
          <p:cNvPr id="23555" name="Rectangle 2"/>
          <p:cNvSpPr>
            <a:spLocks noGrp="1" noRot="1" noChangeAspect="1" noChangeArrowheads="1" noTextEdit="1"/>
          </p:cNvSpPr>
          <p:nvPr>
            <p:ph type="sldImg"/>
          </p:nvPr>
        </p:nvSpPr>
        <p:spPr>
          <a:ln/>
        </p:spPr>
      </p:sp>
      <p:sp>
        <p:nvSpPr>
          <p:cNvPr id="2355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it-IT">
                <a:ea typeface="ＭＳ Ｐゴシック" pitchFamily="-128" charset="-128"/>
              </a:rPr>
              <a:t>Esempio Grafico colonne</a:t>
            </a:r>
          </a:p>
        </p:txBody>
      </p:sp>
    </p:spTree>
    <p:extLst>
      <p:ext uri="{BB962C8B-B14F-4D97-AF65-F5344CB8AC3E}">
        <p14:creationId xmlns:p14="http://schemas.microsoft.com/office/powerpoint/2010/main" val="33288450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p:cNvSpPr txBox="1">
            <a:spLocks noGrp="1" noChangeArrowheads="1"/>
          </p:cNvSpPr>
          <p:nvPr/>
        </p:nvSpPr>
        <p:spPr bwMode="auto">
          <a:xfrm>
            <a:off x="3851275" y="9431338"/>
            <a:ext cx="2946400" cy="496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sz="2000">
                <a:solidFill>
                  <a:schemeClr val="tx1"/>
                </a:solidFill>
                <a:latin typeface="Arial" charset="0"/>
                <a:ea typeface="ＭＳ Ｐゴシック" pitchFamily="-128" charset="-128"/>
              </a:defRPr>
            </a:lvl1pPr>
            <a:lvl2pPr marL="742950" indent="-285750" eaLnBrk="0" hangingPunct="0">
              <a:defRPr sz="2000">
                <a:solidFill>
                  <a:schemeClr val="tx1"/>
                </a:solidFill>
                <a:latin typeface="Arial" charset="0"/>
                <a:ea typeface="ＭＳ Ｐゴシック" pitchFamily="-128" charset="-128"/>
              </a:defRPr>
            </a:lvl2pPr>
            <a:lvl3pPr marL="1143000" indent="-228600" eaLnBrk="0" hangingPunct="0">
              <a:defRPr sz="2000">
                <a:solidFill>
                  <a:schemeClr val="tx1"/>
                </a:solidFill>
                <a:latin typeface="Arial" charset="0"/>
                <a:ea typeface="ＭＳ Ｐゴシック" pitchFamily="-128" charset="-128"/>
              </a:defRPr>
            </a:lvl3pPr>
            <a:lvl4pPr marL="1600200" indent="-228600" eaLnBrk="0" hangingPunct="0">
              <a:defRPr sz="2000">
                <a:solidFill>
                  <a:schemeClr val="tx1"/>
                </a:solidFill>
                <a:latin typeface="Arial" charset="0"/>
                <a:ea typeface="ＭＳ Ｐゴシック" pitchFamily="-128" charset="-128"/>
              </a:defRPr>
            </a:lvl4pPr>
            <a:lvl5pPr marL="2057400" indent="-228600" eaLnBrk="0" hangingPunct="0">
              <a:defRPr sz="2000">
                <a:solidFill>
                  <a:schemeClr val="tx1"/>
                </a:solidFill>
                <a:latin typeface="Arial" charset="0"/>
                <a:ea typeface="ＭＳ Ｐゴシック" pitchFamily="-128" charset="-128"/>
              </a:defRPr>
            </a:lvl5pPr>
            <a:lvl6pPr marL="2514600" indent="-228600" eaLnBrk="0" fontAlgn="base" hangingPunct="0">
              <a:spcBef>
                <a:spcPct val="0"/>
              </a:spcBef>
              <a:spcAft>
                <a:spcPct val="0"/>
              </a:spcAft>
              <a:defRPr sz="2000">
                <a:solidFill>
                  <a:schemeClr val="tx1"/>
                </a:solidFill>
                <a:latin typeface="Arial" charset="0"/>
                <a:ea typeface="ＭＳ Ｐゴシック" pitchFamily="-128" charset="-128"/>
              </a:defRPr>
            </a:lvl6pPr>
            <a:lvl7pPr marL="2971800" indent="-228600" eaLnBrk="0" fontAlgn="base" hangingPunct="0">
              <a:spcBef>
                <a:spcPct val="0"/>
              </a:spcBef>
              <a:spcAft>
                <a:spcPct val="0"/>
              </a:spcAft>
              <a:defRPr sz="2000">
                <a:solidFill>
                  <a:schemeClr val="tx1"/>
                </a:solidFill>
                <a:latin typeface="Arial" charset="0"/>
                <a:ea typeface="ＭＳ Ｐゴシック" pitchFamily="-128" charset="-128"/>
              </a:defRPr>
            </a:lvl7pPr>
            <a:lvl8pPr marL="3429000" indent="-228600" eaLnBrk="0" fontAlgn="base" hangingPunct="0">
              <a:spcBef>
                <a:spcPct val="0"/>
              </a:spcBef>
              <a:spcAft>
                <a:spcPct val="0"/>
              </a:spcAft>
              <a:defRPr sz="2000">
                <a:solidFill>
                  <a:schemeClr val="tx1"/>
                </a:solidFill>
                <a:latin typeface="Arial" charset="0"/>
                <a:ea typeface="ＭＳ Ｐゴシック" pitchFamily="-128" charset="-128"/>
              </a:defRPr>
            </a:lvl8pPr>
            <a:lvl9pPr marL="3886200" indent="-228600" eaLnBrk="0" fontAlgn="base" hangingPunct="0">
              <a:spcBef>
                <a:spcPct val="0"/>
              </a:spcBef>
              <a:spcAft>
                <a:spcPct val="0"/>
              </a:spcAft>
              <a:defRPr sz="2000">
                <a:solidFill>
                  <a:schemeClr val="tx1"/>
                </a:solidFill>
                <a:latin typeface="Arial" charset="0"/>
                <a:ea typeface="ＭＳ Ｐゴシック" pitchFamily="-128" charset="-128"/>
              </a:defRPr>
            </a:lvl9pPr>
          </a:lstStyle>
          <a:p>
            <a:pPr algn="r"/>
            <a:fld id="{C3D8A33A-047C-4AD7-B1D0-A9CF2729ECF6}" type="slidenum">
              <a:rPr lang="it-IT" sz="1200"/>
              <a:pPr algn="r"/>
              <a:t>20</a:t>
            </a:fld>
            <a:endParaRPr lang="it-IT" sz="1200"/>
          </a:p>
        </p:txBody>
      </p:sp>
      <p:sp>
        <p:nvSpPr>
          <p:cNvPr id="23555" name="Rectangle 2"/>
          <p:cNvSpPr>
            <a:spLocks noGrp="1" noRot="1" noChangeAspect="1" noChangeArrowheads="1" noTextEdit="1"/>
          </p:cNvSpPr>
          <p:nvPr>
            <p:ph type="sldImg"/>
          </p:nvPr>
        </p:nvSpPr>
        <p:spPr>
          <a:ln/>
        </p:spPr>
      </p:sp>
      <p:sp>
        <p:nvSpPr>
          <p:cNvPr id="2355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it-IT">
                <a:ea typeface="ＭＳ Ｐゴシック" pitchFamily="-128" charset="-128"/>
              </a:rPr>
              <a:t>Esempio Grafico colonne</a:t>
            </a:r>
          </a:p>
        </p:txBody>
      </p:sp>
    </p:spTree>
    <p:extLst>
      <p:ext uri="{BB962C8B-B14F-4D97-AF65-F5344CB8AC3E}">
        <p14:creationId xmlns:p14="http://schemas.microsoft.com/office/powerpoint/2010/main" val="159535450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p:cNvSpPr txBox="1">
            <a:spLocks noGrp="1" noChangeArrowheads="1"/>
          </p:cNvSpPr>
          <p:nvPr/>
        </p:nvSpPr>
        <p:spPr bwMode="auto">
          <a:xfrm>
            <a:off x="3851275" y="9431338"/>
            <a:ext cx="2946400" cy="496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sz="2000">
                <a:solidFill>
                  <a:schemeClr val="tx1"/>
                </a:solidFill>
                <a:latin typeface="Arial" charset="0"/>
                <a:ea typeface="ＭＳ Ｐゴシック" pitchFamily="-128" charset="-128"/>
              </a:defRPr>
            </a:lvl1pPr>
            <a:lvl2pPr marL="742950" indent="-285750" eaLnBrk="0" hangingPunct="0">
              <a:defRPr sz="2000">
                <a:solidFill>
                  <a:schemeClr val="tx1"/>
                </a:solidFill>
                <a:latin typeface="Arial" charset="0"/>
                <a:ea typeface="ＭＳ Ｐゴシック" pitchFamily="-128" charset="-128"/>
              </a:defRPr>
            </a:lvl2pPr>
            <a:lvl3pPr marL="1143000" indent="-228600" eaLnBrk="0" hangingPunct="0">
              <a:defRPr sz="2000">
                <a:solidFill>
                  <a:schemeClr val="tx1"/>
                </a:solidFill>
                <a:latin typeface="Arial" charset="0"/>
                <a:ea typeface="ＭＳ Ｐゴシック" pitchFamily="-128" charset="-128"/>
              </a:defRPr>
            </a:lvl3pPr>
            <a:lvl4pPr marL="1600200" indent="-228600" eaLnBrk="0" hangingPunct="0">
              <a:defRPr sz="2000">
                <a:solidFill>
                  <a:schemeClr val="tx1"/>
                </a:solidFill>
                <a:latin typeface="Arial" charset="0"/>
                <a:ea typeface="ＭＳ Ｐゴシック" pitchFamily="-128" charset="-128"/>
              </a:defRPr>
            </a:lvl4pPr>
            <a:lvl5pPr marL="2057400" indent="-228600" eaLnBrk="0" hangingPunct="0">
              <a:defRPr sz="2000">
                <a:solidFill>
                  <a:schemeClr val="tx1"/>
                </a:solidFill>
                <a:latin typeface="Arial" charset="0"/>
                <a:ea typeface="ＭＳ Ｐゴシック" pitchFamily="-128" charset="-128"/>
              </a:defRPr>
            </a:lvl5pPr>
            <a:lvl6pPr marL="2514600" indent="-228600" eaLnBrk="0" fontAlgn="base" hangingPunct="0">
              <a:spcBef>
                <a:spcPct val="0"/>
              </a:spcBef>
              <a:spcAft>
                <a:spcPct val="0"/>
              </a:spcAft>
              <a:defRPr sz="2000">
                <a:solidFill>
                  <a:schemeClr val="tx1"/>
                </a:solidFill>
                <a:latin typeface="Arial" charset="0"/>
                <a:ea typeface="ＭＳ Ｐゴシック" pitchFamily="-128" charset="-128"/>
              </a:defRPr>
            </a:lvl6pPr>
            <a:lvl7pPr marL="2971800" indent="-228600" eaLnBrk="0" fontAlgn="base" hangingPunct="0">
              <a:spcBef>
                <a:spcPct val="0"/>
              </a:spcBef>
              <a:spcAft>
                <a:spcPct val="0"/>
              </a:spcAft>
              <a:defRPr sz="2000">
                <a:solidFill>
                  <a:schemeClr val="tx1"/>
                </a:solidFill>
                <a:latin typeface="Arial" charset="0"/>
                <a:ea typeface="ＭＳ Ｐゴシック" pitchFamily="-128" charset="-128"/>
              </a:defRPr>
            </a:lvl7pPr>
            <a:lvl8pPr marL="3429000" indent="-228600" eaLnBrk="0" fontAlgn="base" hangingPunct="0">
              <a:spcBef>
                <a:spcPct val="0"/>
              </a:spcBef>
              <a:spcAft>
                <a:spcPct val="0"/>
              </a:spcAft>
              <a:defRPr sz="2000">
                <a:solidFill>
                  <a:schemeClr val="tx1"/>
                </a:solidFill>
                <a:latin typeface="Arial" charset="0"/>
                <a:ea typeface="ＭＳ Ｐゴシック" pitchFamily="-128" charset="-128"/>
              </a:defRPr>
            </a:lvl8pPr>
            <a:lvl9pPr marL="3886200" indent="-228600" eaLnBrk="0" fontAlgn="base" hangingPunct="0">
              <a:spcBef>
                <a:spcPct val="0"/>
              </a:spcBef>
              <a:spcAft>
                <a:spcPct val="0"/>
              </a:spcAft>
              <a:defRPr sz="2000">
                <a:solidFill>
                  <a:schemeClr val="tx1"/>
                </a:solidFill>
                <a:latin typeface="Arial" charset="0"/>
                <a:ea typeface="ＭＳ Ｐゴシック" pitchFamily="-128" charset="-128"/>
              </a:defRPr>
            </a:lvl9pPr>
          </a:lstStyle>
          <a:p>
            <a:pPr algn="r"/>
            <a:fld id="{C3D8A33A-047C-4AD7-B1D0-A9CF2729ECF6}" type="slidenum">
              <a:rPr lang="it-IT" sz="1200"/>
              <a:pPr algn="r"/>
              <a:t>2</a:t>
            </a:fld>
            <a:endParaRPr lang="it-IT" sz="1200"/>
          </a:p>
        </p:txBody>
      </p:sp>
      <p:sp>
        <p:nvSpPr>
          <p:cNvPr id="23555" name="Rectangle 2"/>
          <p:cNvSpPr>
            <a:spLocks noGrp="1" noRot="1" noChangeAspect="1" noChangeArrowheads="1" noTextEdit="1"/>
          </p:cNvSpPr>
          <p:nvPr>
            <p:ph type="sldImg"/>
          </p:nvPr>
        </p:nvSpPr>
        <p:spPr>
          <a:ln/>
        </p:spPr>
      </p:sp>
      <p:sp>
        <p:nvSpPr>
          <p:cNvPr id="2355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it-IT">
                <a:ea typeface="ＭＳ Ｐゴシック" pitchFamily="-128" charset="-128"/>
              </a:rPr>
              <a:t>Esempio Grafico colonne</a:t>
            </a:r>
          </a:p>
        </p:txBody>
      </p:sp>
    </p:spTree>
    <p:extLst>
      <p:ext uri="{BB962C8B-B14F-4D97-AF65-F5344CB8AC3E}">
        <p14:creationId xmlns:p14="http://schemas.microsoft.com/office/powerpoint/2010/main" val="143997159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p:cNvSpPr txBox="1">
            <a:spLocks noGrp="1" noChangeArrowheads="1"/>
          </p:cNvSpPr>
          <p:nvPr/>
        </p:nvSpPr>
        <p:spPr bwMode="auto">
          <a:xfrm>
            <a:off x="3851275" y="9431338"/>
            <a:ext cx="2946400" cy="496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sz="2000">
                <a:solidFill>
                  <a:schemeClr val="tx1"/>
                </a:solidFill>
                <a:latin typeface="Arial" charset="0"/>
                <a:ea typeface="ＭＳ Ｐゴシック" pitchFamily="-128" charset="-128"/>
              </a:defRPr>
            </a:lvl1pPr>
            <a:lvl2pPr marL="742950" indent="-285750" eaLnBrk="0" hangingPunct="0">
              <a:defRPr sz="2000">
                <a:solidFill>
                  <a:schemeClr val="tx1"/>
                </a:solidFill>
                <a:latin typeface="Arial" charset="0"/>
                <a:ea typeface="ＭＳ Ｐゴシック" pitchFamily="-128" charset="-128"/>
              </a:defRPr>
            </a:lvl2pPr>
            <a:lvl3pPr marL="1143000" indent="-228600" eaLnBrk="0" hangingPunct="0">
              <a:defRPr sz="2000">
                <a:solidFill>
                  <a:schemeClr val="tx1"/>
                </a:solidFill>
                <a:latin typeface="Arial" charset="0"/>
                <a:ea typeface="ＭＳ Ｐゴシック" pitchFamily="-128" charset="-128"/>
              </a:defRPr>
            </a:lvl3pPr>
            <a:lvl4pPr marL="1600200" indent="-228600" eaLnBrk="0" hangingPunct="0">
              <a:defRPr sz="2000">
                <a:solidFill>
                  <a:schemeClr val="tx1"/>
                </a:solidFill>
                <a:latin typeface="Arial" charset="0"/>
                <a:ea typeface="ＭＳ Ｐゴシック" pitchFamily="-128" charset="-128"/>
              </a:defRPr>
            </a:lvl4pPr>
            <a:lvl5pPr marL="2057400" indent="-228600" eaLnBrk="0" hangingPunct="0">
              <a:defRPr sz="2000">
                <a:solidFill>
                  <a:schemeClr val="tx1"/>
                </a:solidFill>
                <a:latin typeface="Arial" charset="0"/>
                <a:ea typeface="ＭＳ Ｐゴシック" pitchFamily="-128" charset="-128"/>
              </a:defRPr>
            </a:lvl5pPr>
            <a:lvl6pPr marL="2514600" indent="-228600" eaLnBrk="0" fontAlgn="base" hangingPunct="0">
              <a:spcBef>
                <a:spcPct val="0"/>
              </a:spcBef>
              <a:spcAft>
                <a:spcPct val="0"/>
              </a:spcAft>
              <a:defRPr sz="2000">
                <a:solidFill>
                  <a:schemeClr val="tx1"/>
                </a:solidFill>
                <a:latin typeface="Arial" charset="0"/>
                <a:ea typeface="ＭＳ Ｐゴシック" pitchFamily="-128" charset="-128"/>
              </a:defRPr>
            </a:lvl6pPr>
            <a:lvl7pPr marL="2971800" indent="-228600" eaLnBrk="0" fontAlgn="base" hangingPunct="0">
              <a:spcBef>
                <a:spcPct val="0"/>
              </a:spcBef>
              <a:spcAft>
                <a:spcPct val="0"/>
              </a:spcAft>
              <a:defRPr sz="2000">
                <a:solidFill>
                  <a:schemeClr val="tx1"/>
                </a:solidFill>
                <a:latin typeface="Arial" charset="0"/>
                <a:ea typeface="ＭＳ Ｐゴシック" pitchFamily="-128" charset="-128"/>
              </a:defRPr>
            </a:lvl7pPr>
            <a:lvl8pPr marL="3429000" indent="-228600" eaLnBrk="0" fontAlgn="base" hangingPunct="0">
              <a:spcBef>
                <a:spcPct val="0"/>
              </a:spcBef>
              <a:spcAft>
                <a:spcPct val="0"/>
              </a:spcAft>
              <a:defRPr sz="2000">
                <a:solidFill>
                  <a:schemeClr val="tx1"/>
                </a:solidFill>
                <a:latin typeface="Arial" charset="0"/>
                <a:ea typeface="ＭＳ Ｐゴシック" pitchFamily="-128" charset="-128"/>
              </a:defRPr>
            </a:lvl8pPr>
            <a:lvl9pPr marL="3886200" indent="-228600" eaLnBrk="0" fontAlgn="base" hangingPunct="0">
              <a:spcBef>
                <a:spcPct val="0"/>
              </a:spcBef>
              <a:spcAft>
                <a:spcPct val="0"/>
              </a:spcAft>
              <a:defRPr sz="2000">
                <a:solidFill>
                  <a:schemeClr val="tx1"/>
                </a:solidFill>
                <a:latin typeface="Arial" charset="0"/>
                <a:ea typeface="ＭＳ Ｐゴシック" pitchFamily="-128" charset="-128"/>
              </a:defRPr>
            </a:lvl9pPr>
          </a:lstStyle>
          <a:p>
            <a:pPr algn="r"/>
            <a:fld id="{C3D8A33A-047C-4AD7-B1D0-A9CF2729ECF6}" type="slidenum">
              <a:rPr lang="it-IT" sz="1200"/>
              <a:pPr algn="r"/>
              <a:t>21</a:t>
            </a:fld>
            <a:endParaRPr lang="it-IT" sz="1200"/>
          </a:p>
        </p:txBody>
      </p:sp>
      <p:sp>
        <p:nvSpPr>
          <p:cNvPr id="23555" name="Rectangle 2"/>
          <p:cNvSpPr>
            <a:spLocks noGrp="1" noRot="1" noChangeAspect="1" noChangeArrowheads="1" noTextEdit="1"/>
          </p:cNvSpPr>
          <p:nvPr>
            <p:ph type="sldImg"/>
          </p:nvPr>
        </p:nvSpPr>
        <p:spPr>
          <a:ln/>
        </p:spPr>
      </p:sp>
      <p:sp>
        <p:nvSpPr>
          <p:cNvPr id="2355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it-IT">
                <a:ea typeface="ＭＳ Ｐゴシック" pitchFamily="-128" charset="-128"/>
              </a:rPr>
              <a:t>Esempio Grafico colonne</a:t>
            </a:r>
          </a:p>
        </p:txBody>
      </p:sp>
    </p:spTree>
    <p:extLst>
      <p:ext uri="{BB962C8B-B14F-4D97-AF65-F5344CB8AC3E}">
        <p14:creationId xmlns:p14="http://schemas.microsoft.com/office/powerpoint/2010/main" val="25872289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p:cNvSpPr txBox="1">
            <a:spLocks noGrp="1" noChangeArrowheads="1"/>
          </p:cNvSpPr>
          <p:nvPr/>
        </p:nvSpPr>
        <p:spPr bwMode="auto">
          <a:xfrm>
            <a:off x="3851275" y="9431338"/>
            <a:ext cx="2946400" cy="496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sz="2000">
                <a:solidFill>
                  <a:schemeClr val="tx1"/>
                </a:solidFill>
                <a:latin typeface="Arial" charset="0"/>
                <a:ea typeface="ＭＳ Ｐゴシック" pitchFamily="-128" charset="-128"/>
              </a:defRPr>
            </a:lvl1pPr>
            <a:lvl2pPr marL="742950" indent="-285750" eaLnBrk="0" hangingPunct="0">
              <a:defRPr sz="2000">
                <a:solidFill>
                  <a:schemeClr val="tx1"/>
                </a:solidFill>
                <a:latin typeface="Arial" charset="0"/>
                <a:ea typeface="ＭＳ Ｐゴシック" pitchFamily="-128" charset="-128"/>
              </a:defRPr>
            </a:lvl2pPr>
            <a:lvl3pPr marL="1143000" indent="-228600" eaLnBrk="0" hangingPunct="0">
              <a:defRPr sz="2000">
                <a:solidFill>
                  <a:schemeClr val="tx1"/>
                </a:solidFill>
                <a:latin typeface="Arial" charset="0"/>
                <a:ea typeface="ＭＳ Ｐゴシック" pitchFamily="-128" charset="-128"/>
              </a:defRPr>
            </a:lvl3pPr>
            <a:lvl4pPr marL="1600200" indent="-228600" eaLnBrk="0" hangingPunct="0">
              <a:defRPr sz="2000">
                <a:solidFill>
                  <a:schemeClr val="tx1"/>
                </a:solidFill>
                <a:latin typeface="Arial" charset="0"/>
                <a:ea typeface="ＭＳ Ｐゴシック" pitchFamily="-128" charset="-128"/>
              </a:defRPr>
            </a:lvl4pPr>
            <a:lvl5pPr marL="2057400" indent="-228600" eaLnBrk="0" hangingPunct="0">
              <a:defRPr sz="2000">
                <a:solidFill>
                  <a:schemeClr val="tx1"/>
                </a:solidFill>
                <a:latin typeface="Arial" charset="0"/>
                <a:ea typeface="ＭＳ Ｐゴシック" pitchFamily="-128" charset="-128"/>
              </a:defRPr>
            </a:lvl5pPr>
            <a:lvl6pPr marL="2514600" indent="-228600" eaLnBrk="0" fontAlgn="base" hangingPunct="0">
              <a:spcBef>
                <a:spcPct val="0"/>
              </a:spcBef>
              <a:spcAft>
                <a:spcPct val="0"/>
              </a:spcAft>
              <a:defRPr sz="2000">
                <a:solidFill>
                  <a:schemeClr val="tx1"/>
                </a:solidFill>
                <a:latin typeface="Arial" charset="0"/>
                <a:ea typeface="ＭＳ Ｐゴシック" pitchFamily="-128" charset="-128"/>
              </a:defRPr>
            </a:lvl6pPr>
            <a:lvl7pPr marL="2971800" indent="-228600" eaLnBrk="0" fontAlgn="base" hangingPunct="0">
              <a:spcBef>
                <a:spcPct val="0"/>
              </a:spcBef>
              <a:spcAft>
                <a:spcPct val="0"/>
              </a:spcAft>
              <a:defRPr sz="2000">
                <a:solidFill>
                  <a:schemeClr val="tx1"/>
                </a:solidFill>
                <a:latin typeface="Arial" charset="0"/>
                <a:ea typeface="ＭＳ Ｐゴシック" pitchFamily="-128" charset="-128"/>
              </a:defRPr>
            </a:lvl7pPr>
            <a:lvl8pPr marL="3429000" indent="-228600" eaLnBrk="0" fontAlgn="base" hangingPunct="0">
              <a:spcBef>
                <a:spcPct val="0"/>
              </a:spcBef>
              <a:spcAft>
                <a:spcPct val="0"/>
              </a:spcAft>
              <a:defRPr sz="2000">
                <a:solidFill>
                  <a:schemeClr val="tx1"/>
                </a:solidFill>
                <a:latin typeface="Arial" charset="0"/>
                <a:ea typeface="ＭＳ Ｐゴシック" pitchFamily="-128" charset="-128"/>
              </a:defRPr>
            </a:lvl8pPr>
            <a:lvl9pPr marL="3886200" indent="-228600" eaLnBrk="0" fontAlgn="base" hangingPunct="0">
              <a:spcBef>
                <a:spcPct val="0"/>
              </a:spcBef>
              <a:spcAft>
                <a:spcPct val="0"/>
              </a:spcAft>
              <a:defRPr sz="2000">
                <a:solidFill>
                  <a:schemeClr val="tx1"/>
                </a:solidFill>
                <a:latin typeface="Arial" charset="0"/>
                <a:ea typeface="ＭＳ Ｐゴシック" pitchFamily="-128" charset="-128"/>
              </a:defRPr>
            </a:lvl9pPr>
          </a:lstStyle>
          <a:p>
            <a:pPr algn="r"/>
            <a:fld id="{C3D8A33A-047C-4AD7-B1D0-A9CF2729ECF6}" type="slidenum">
              <a:rPr lang="it-IT" sz="1200"/>
              <a:pPr algn="r"/>
              <a:t>22</a:t>
            </a:fld>
            <a:endParaRPr lang="it-IT" sz="1200"/>
          </a:p>
        </p:txBody>
      </p:sp>
      <p:sp>
        <p:nvSpPr>
          <p:cNvPr id="23555" name="Rectangle 2"/>
          <p:cNvSpPr>
            <a:spLocks noGrp="1" noRot="1" noChangeAspect="1" noChangeArrowheads="1" noTextEdit="1"/>
          </p:cNvSpPr>
          <p:nvPr>
            <p:ph type="sldImg"/>
          </p:nvPr>
        </p:nvSpPr>
        <p:spPr>
          <a:ln/>
        </p:spPr>
      </p:sp>
      <p:sp>
        <p:nvSpPr>
          <p:cNvPr id="2355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it-IT">
                <a:ea typeface="ＭＳ Ｐゴシック" pitchFamily="-128" charset="-128"/>
              </a:rPr>
              <a:t>Esempio Grafico colonne</a:t>
            </a:r>
          </a:p>
        </p:txBody>
      </p:sp>
    </p:spTree>
    <p:extLst>
      <p:ext uri="{BB962C8B-B14F-4D97-AF65-F5344CB8AC3E}">
        <p14:creationId xmlns:p14="http://schemas.microsoft.com/office/powerpoint/2010/main" val="85751880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p:cNvSpPr txBox="1">
            <a:spLocks noGrp="1" noChangeArrowheads="1"/>
          </p:cNvSpPr>
          <p:nvPr/>
        </p:nvSpPr>
        <p:spPr bwMode="auto">
          <a:xfrm>
            <a:off x="3851275" y="9431338"/>
            <a:ext cx="2946400" cy="496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sz="2000">
                <a:solidFill>
                  <a:schemeClr val="tx1"/>
                </a:solidFill>
                <a:latin typeface="Arial" charset="0"/>
                <a:ea typeface="ＭＳ Ｐゴシック" pitchFamily="-128" charset="-128"/>
              </a:defRPr>
            </a:lvl1pPr>
            <a:lvl2pPr marL="742950" indent="-285750" eaLnBrk="0" hangingPunct="0">
              <a:defRPr sz="2000">
                <a:solidFill>
                  <a:schemeClr val="tx1"/>
                </a:solidFill>
                <a:latin typeface="Arial" charset="0"/>
                <a:ea typeface="ＭＳ Ｐゴシック" pitchFamily="-128" charset="-128"/>
              </a:defRPr>
            </a:lvl2pPr>
            <a:lvl3pPr marL="1143000" indent="-228600" eaLnBrk="0" hangingPunct="0">
              <a:defRPr sz="2000">
                <a:solidFill>
                  <a:schemeClr val="tx1"/>
                </a:solidFill>
                <a:latin typeface="Arial" charset="0"/>
                <a:ea typeface="ＭＳ Ｐゴシック" pitchFamily="-128" charset="-128"/>
              </a:defRPr>
            </a:lvl3pPr>
            <a:lvl4pPr marL="1600200" indent="-228600" eaLnBrk="0" hangingPunct="0">
              <a:defRPr sz="2000">
                <a:solidFill>
                  <a:schemeClr val="tx1"/>
                </a:solidFill>
                <a:latin typeface="Arial" charset="0"/>
                <a:ea typeface="ＭＳ Ｐゴシック" pitchFamily="-128" charset="-128"/>
              </a:defRPr>
            </a:lvl4pPr>
            <a:lvl5pPr marL="2057400" indent="-228600" eaLnBrk="0" hangingPunct="0">
              <a:defRPr sz="2000">
                <a:solidFill>
                  <a:schemeClr val="tx1"/>
                </a:solidFill>
                <a:latin typeface="Arial" charset="0"/>
                <a:ea typeface="ＭＳ Ｐゴシック" pitchFamily="-128" charset="-128"/>
              </a:defRPr>
            </a:lvl5pPr>
            <a:lvl6pPr marL="2514600" indent="-228600" eaLnBrk="0" fontAlgn="base" hangingPunct="0">
              <a:spcBef>
                <a:spcPct val="0"/>
              </a:spcBef>
              <a:spcAft>
                <a:spcPct val="0"/>
              </a:spcAft>
              <a:defRPr sz="2000">
                <a:solidFill>
                  <a:schemeClr val="tx1"/>
                </a:solidFill>
                <a:latin typeface="Arial" charset="0"/>
                <a:ea typeface="ＭＳ Ｐゴシック" pitchFamily="-128" charset="-128"/>
              </a:defRPr>
            </a:lvl6pPr>
            <a:lvl7pPr marL="2971800" indent="-228600" eaLnBrk="0" fontAlgn="base" hangingPunct="0">
              <a:spcBef>
                <a:spcPct val="0"/>
              </a:spcBef>
              <a:spcAft>
                <a:spcPct val="0"/>
              </a:spcAft>
              <a:defRPr sz="2000">
                <a:solidFill>
                  <a:schemeClr val="tx1"/>
                </a:solidFill>
                <a:latin typeface="Arial" charset="0"/>
                <a:ea typeface="ＭＳ Ｐゴシック" pitchFamily="-128" charset="-128"/>
              </a:defRPr>
            </a:lvl7pPr>
            <a:lvl8pPr marL="3429000" indent="-228600" eaLnBrk="0" fontAlgn="base" hangingPunct="0">
              <a:spcBef>
                <a:spcPct val="0"/>
              </a:spcBef>
              <a:spcAft>
                <a:spcPct val="0"/>
              </a:spcAft>
              <a:defRPr sz="2000">
                <a:solidFill>
                  <a:schemeClr val="tx1"/>
                </a:solidFill>
                <a:latin typeface="Arial" charset="0"/>
                <a:ea typeface="ＭＳ Ｐゴシック" pitchFamily="-128" charset="-128"/>
              </a:defRPr>
            </a:lvl8pPr>
            <a:lvl9pPr marL="3886200" indent="-228600" eaLnBrk="0" fontAlgn="base" hangingPunct="0">
              <a:spcBef>
                <a:spcPct val="0"/>
              </a:spcBef>
              <a:spcAft>
                <a:spcPct val="0"/>
              </a:spcAft>
              <a:defRPr sz="2000">
                <a:solidFill>
                  <a:schemeClr val="tx1"/>
                </a:solidFill>
                <a:latin typeface="Arial" charset="0"/>
                <a:ea typeface="ＭＳ Ｐゴシック" pitchFamily="-128" charset="-128"/>
              </a:defRPr>
            </a:lvl9pPr>
          </a:lstStyle>
          <a:p>
            <a:pPr algn="r"/>
            <a:fld id="{C3D8A33A-047C-4AD7-B1D0-A9CF2729ECF6}" type="slidenum">
              <a:rPr lang="it-IT" sz="1200"/>
              <a:pPr algn="r"/>
              <a:t>24</a:t>
            </a:fld>
            <a:endParaRPr lang="it-IT" sz="1200"/>
          </a:p>
        </p:txBody>
      </p:sp>
      <p:sp>
        <p:nvSpPr>
          <p:cNvPr id="23555" name="Rectangle 2"/>
          <p:cNvSpPr>
            <a:spLocks noGrp="1" noRot="1" noChangeAspect="1" noChangeArrowheads="1" noTextEdit="1"/>
          </p:cNvSpPr>
          <p:nvPr>
            <p:ph type="sldImg"/>
          </p:nvPr>
        </p:nvSpPr>
        <p:spPr>
          <a:ln/>
        </p:spPr>
      </p:sp>
      <p:sp>
        <p:nvSpPr>
          <p:cNvPr id="2355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it-IT">
                <a:ea typeface="ＭＳ Ｐゴシック" pitchFamily="-128" charset="-128"/>
              </a:rPr>
              <a:t>Esempio Grafico colonne</a:t>
            </a:r>
          </a:p>
        </p:txBody>
      </p:sp>
    </p:spTree>
    <p:extLst>
      <p:ext uri="{BB962C8B-B14F-4D97-AF65-F5344CB8AC3E}">
        <p14:creationId xmlns:p14="http://schemas.microsoft.com/office/powerpoint/2010/main" val="178986635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p:cNvSpPr txBox="1">
            <a:spLocks noGrp="1" noChangeArrowheads="1"/>
          </p:cNvSpPr>
          <p:nvPr/>
        </p:nvSpPr>
        <p:spPr bwMode="auto">
          <a:xfrm>
            <a:off x="3851275" y="9431338"/>
            <a:ext cx="2946400" cy="496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sz="2000">
                <a:solidFill>
                  <a:schemeClr val="tx1"/>
                </a:solidFill>
                <a:latin typeface="Arial" charset="0"/>
                <a:ea typeface="ＭＳ Ｐゴシック" pitchFamily="-128" charset="-128"/>
              </a:defRPr>
            </a:lvl1pPr>
            <a:lvl2pPr marL="742950" indent="-285750" eaLnBrk="0" hangingPunct="0">
              <a:defRPr sz="2000">
                <a:solidFill>
                  <a:schemeClr val="tx1"/>
                </a:solidFill>
                <a:latin typeface="Arial" charset="0"/>
                <a:ea typeface="ＭＳ Ｐゴシック" pitchFamily="-128" charset="-128"/>
              </a:defRPr>
            </a:lvl2pPr>
            <a:lvl3pPr marL="1143000" indent="-228600" eaLnBrk="0" hangingPunct="0">
              <a:defRPr sz="2000">
                <a:solidFill>
                  <a:schemeClr val="tx1"/>
                </a:solidFill>
                <a:latin typeface="Arial" charset="0"/>
                <a:ea typeface="ＭＳ Ｐゴシック" pitchFamily="-128" charset="-128"/>
              </a:defRPr>
            </a:lvl3pPr>
            <a:lvl4pPr marL="1600200" indent="-228600" eaLnBrk="0" hangingPunct="0">
              <a:defRPr sz="2000">
                <a:solidFill>
                  <a:schemeClr val="tx1"/>
                </a:solidFill>
                <a:latin typeface="Arial" charset="0"/>
                <a:ea typeface="ＭＳ Ｐゴシック" pitchFamily="-128" charset="-128"/>
              </a:defRPr>
            </a:lvl4pPr>
            <a:lvl5pPr marL="2057400" indent="-228600" eaLnBrk="0" hangingPunct="0">
              <a:defRPr sz="2000">
                <a:solidFill>
                  <a:schemeClr val="tx1"/>
                </a:solidFill>
                <a:latin typeface="Arial" charset="0"/>
                <a:ea typeface="ＭＳ Ｐゴシック" pitchFamily="-128" charset="-128"/>
              </a:defRPr>
            </a:lvl5pPr>
            <a:lvl6pPr marL="2514600" indent="-228600" eaLnBrk="0" fontAlgn="base" hangingPunct="0">
              <a:spcBef>
                <a:spcPct val="0"/>
              </a:spcBef>
              <a:spcAft>
                <a:spcPct val="0"/>
              </a:spcAft>
              <a:defRPr sz="2000">
                <a:solidFill>
                  <a:schemeClr val="tx1"/>
                </a:solidFill>
                <a:latin typeface="Arial" charset="0"/>
                <a:ea typeface="ＭＳ Ｐゴシック" pitchFamily="-128" charset="-128"/>
              </a:defRPr>
            </a:lvl6pPr>
            <a:lvl7pPr marL="2971800" indent="-228600" eaLnBrk="0" fontAlgn="base" hangingPunct="0">
              <a:spcBef>
                <a:spcPct val="0"/>
              </a:spcBef>
              <a:spcAft>
                <a:spcPct val="0"/>
              </a:spcAft>
              <a:defRPr sz="2000">
                <a:solidFill>
                  <a:schemeClr val="tx1"/>
                </a:solidFill>
                <a:latin typeface="Arial" charset="0"/>
                <a:ea typeface="ＭＳ Ｐゴシック" pitchFamily="-128" charset="-128"/>
              </a:defRPr>
            </a:lvl7pPr>
            <a:lvl8pPr marL="3429000" indent="-228600" eaLnBrk="0" fontAlgn="base" hangingPunct="0">
              <a:spcBef>
                <a:spcPct val="0"/>
              </a:spcBef>
              <a:spcAft>
                <a:spcPct val="0"/>
              </a:spcAft>
              <a:defRPr sz="2000">
                <a:solidFill>
                  <a:schemeClr val="tx1"/>
                </a:solidFill>
                <a:latin typeface="Arial" charset="0"/>
                <a:ea typeface="ＭＳ Ｐゴシック" pitchFamily="-128" charset="-128"/>
              </a:defRPr>
            </a:lvl8pPr>
            <a:lvl9pPr marL="3886200" indent="-228600" eaLnBrk="0" fontAlgn="base" hangingPunct="0">
              <a:spcBef>
                <a:spcPct val="0"/>
              </a:spcBef>
              <a:spcAft>
                <a:spcPct val="0"/>
              </a:spcAft>
              <a:defRPr sz="2000">
                <a:solidFill>
                  <a:schemeClr val="tx1"/>
                </a:solidFill>
                <a:latin typeface="Arial" charset="0"/>
                <a:ea typeface="ＭＳ Ｐゴシック" pitchFamily="-128" charset="-128"/>
              </a:defRPr>
            </a:lvl9pPr>
          </a:lstStyle>
          <a:p>
            <a:pPr algn="r"/>
            <a:fld id="{C3D8A33A-047C-4AD7-B1D0-A9CF2729ECF6}" type="slidenum">
              <a:rPr lang="it-IT" sz="1200"/>
              <a:pPr algn="r"/>
              <a:t>25</a:t>
            </a:fld>
            <a:endParaRPr lang="it-IT" sz="1200"/>
          </a:p>
        </p:txBody>
      </p:sp>
      <p:sp>
        <p:nvSpPr>
          <p:cNvPr id="23555" name="Rectangle 2"/>
          <p:cNvSpPr>
            <a:spLocks noGrp="1" noRot="1" noChangeAspect="1" noChangeArrowheads="1" noTextEdit="1"/>
          </p:cNvSpPr>
          <p:nvPr>
            <p:ph type="sldImg"/>
          </p:nvPr>
        </p:nvSpPr>
        <p:spPr>
          <a:ln/>
        </p:spPr>
      </p:sp>
      <p:sp>
        <p:nvSpPr>
          <p:cNvPr id="2355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it-IT">
                <a:ea typeface="ＭＳ Ｐゴシック" pitchFamily="-128" charset="-128"/>
              </a:rPr>
              <a:t>Esempio Grafico colonne</a:t>
            </a:r>
          </a:p>
        </p:txBody>
      </p:sp>
    </p:spTree>
    <p:extLst>
      <p:ext uri="{BB962C8B-B14F-4D97-AF65-F5344CB8AC3E}">
        <p14:creationId xmlns:p14="http://schemas.microsoft.com/office/powerpoint/2010/main" val="59492467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p:cNvSpPr txBox="1">
            <a:spLocks noGrp="1" noChangeArrowheads="1"/>
          </p:cNvSpPr>
          <p:nvPr/>
        </p:nvSpPr>
        <p:spPr bwMode="auto">
          <a:xfrm>
            <a:off x="3851275" y="9431338"/>
            <a:ext cx="2946400" cy="496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sz="2000">
                <a:solidFill>
                  <a:schemeClr val="tx1"/>
                </a:solidFill>
                <a:latin typeface="Arial" charset="0"/>
                <a:ea typeface="ＭＳ Ｐゴシック" pitchFamily="-128" charset="-128"/>
              </a:defRPr>
            </a:lvl1pPr>
            <a:lvl2pPr marL="742950" indent="-285750" eaLnBrk="0" hangingPunct="0">
              <a:defRPr sz="2000">
                <a:solidFill>
                  <a:schemeClr val="tx1"/>
                </a:solidFill>
                <a:latin typeface="Arial" charset="0"/>
                <a:ea typeface="ＭＳ Ｐゴシック" pitchFamily="-128" charset="-128"/>
              </a:defRPr>
            </a:lvl2pPr>
            <a:lvl3pPr marL="1143000" indent="-228600" eaLnBrk="0" hangingPunct="0">
              <a:defRPr sz="2000">
                <a:solidFill>
                  <a:schemeClr val="tx1"/>
                </a:solidFill>
                <a:latin typeface="Arial" charset="0"/>
                <a:ea typeface="ＭＳ Ｐゴシック" pitchFamily="-128" charset="-128"/>
              </a:defRPr>
            </a:lvl3pPr>
            <a:lvl4pPr marL="1600200" indent="-228600" eaLnBrk="0" hangingPunct="0">
              <a:defRPr sz="2000">
                <a:solidFill>
                  <a:schemeClr val="tx1"/>
                </a:solidFill>
                <a:latin typeface="Arial" charset="0"/>
                <a:ea typeface="ＭＳ Ｐゴシック" pitchFamily="-128" charset="-128"/>
              </a:defRPr>
            </a:lvl4pPr>
            <a:lvl5pPr marL="2057400" indent="-228600" eaLnBrk="0" hangingPunct="0">
              <a:defRPr sz="2000">
                <a:solidFill>
                  <a:schemeClr val="tx1"/>
                </a:solidFill>
                <a:latin typeface="Arial" charset="0"/>
                <a:ea typeface="ＭＳ Ｐゴシック" pitchFamily="-128" charset="-128"/>
              </a:defRPr>
            </a:lvl5pPr>
            <a:lvl6pPr marL="2514600" indent="-228600" eaLnBrk="0" fontAlgn="base" hangingPunct="0">
              <a:spcBef>
                <a:spcPct val="0"/>
              </a:spcBef>
              <a:spcAft>
                <a:spcPct val="0"/>
              </a:spcAft>
              <a:defRPr sz="2000">
                <a:solidFill>
                  <a:schemeClr val="tx1"/>
                </a:solidFill>
                <a:latin typeface="Arial" charset="0"/>
                <a:ea typeface="ＭＳ Ｐゴシック" pitchFamily="-128" charset="-128"/>
              </a:defRPr>
            </a:lvl6pPr>
            <a:lvl7pPr marL="2971800" indent="-228600" eaLnBrk="0" fontAlgn="base" hangingPunct="0">
              <a:spcBef>
                <a:spcPct val="0"/>
              </a:spcBef>
              <a:spcAft>
                <a:spcPct val="0"/>
              </a:spcAft>
              <a:defRPr sz="2000">
                <a:solidFill>
                  <a:schemeClr val="tx1"/>
                </a:solidFill>
                <a:latin typeface="Arial" charset="0"/>
                <a:ea typeface="ＭＳ Ｐゴシック" pitchFamily="-128" charset="-128"/>
              </a:defRPr>
            </a:lvl7pPr>
            <a:lvl8pPr marL="3429000" indent="-228600" eaLnBrk="0" fontAlgn="base" hangingPunct="0">
              <a:spcBef>
                <a:spcPct val="0"/>
              </a:spcBef>
              <a:spcAft>
                <a:spcPct val="0"/>
              </a:spcAft>
              <a:defRPr sz="2000">
                <a:solidFill>
                  <a:schemeClr val="tx1"/>
                </a:solidFill>
                <a:latin typeface="Arial" charset="0"/>
                <a:ea typeface="ＭＳ Ｐゴシック" pitchFamily="-128" charset="-128"/>
              </a:defRPr>
            </a:lvl8pPr>
            <a:lvl9pPr marL="3886200" indent="-228600" eaLnBrk="0" fontAlgn="base" hangingPunct="0">
              <a:spcBef>
                <a:spcPct val="0"/>
              </a:spcBef>
              <a:spcAft>
                <a:spcPct val="0"/>
              </a:spcAft>
              <a:defRPr sz="2000">
                <a:solidFill>
                  <a:schemeClr val="tx1"/>
                </a:solidFill>
                <a:latin typeface="Arial" charset="0"/>
                <a:ea typeface="ＭＳ Ｐゴシック" pitchFamily="-128" charset="-128"/>
              </a:defRPr>
            </a:lvl9pPr>
          </a:lstStyle>
          <a:p>
            <a:pPr algn="r"/>
            <a:fld id="{C3D8A33A-047C-4AD7-B1D0-A9CF2729ECF6}" type="slidenum">
              <a:rPr lang="it-IT" sz="1200"/>
              <a:pPr algn="r"/>
              <a:t>26</a:t>
            </a:fld>
            <a:endParaRPr lang="it-IT" sz="1200"/>
          </a:p>
        </p:txBody>
      </p:sp>
      <p:sp>
        <p:nvSpPr>
          <p:cNvPr id="23555" name="Rectangle 2"/>
          <p:cNvSpPr>
            <a:spLocks noGrp="1" noRot="1" noChangeAspect="1" noChangeArrowheads="1" noTextEdit="1"/>
          </p:cNvSpPr>
          <p:nvPr>
            <p:ph type="sldImg"/>
          </p:nvPr>
        </p:nvSpPr>
        <p:spPr>
          <a:ln/>
        </p:spPr>
      </p:sp>
      <p:sp>
        <p:nvSpPr>
          <p:cNvPr id="2355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it-IT">
                <a:ea typeface="ＭＳ Ｐゴシック" pitchFamily="-128" charset="-128"/>
              </a:rPr>
              <a:t>Esempio Grafico colonne</a:t>
            </a:r>
          </a:p>
        </p:txBody>
      </p:sp>
    </p:spTree>
    <p:extLst>
      <p:ext uri="{BB962C8B-B14F-4D97-AF65-F5344CB8AC3E}">
        <p14:creationId xmlns:p14="http://schemas.microsoft.com/office/powerpoint/2010/main" val="9342998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p:cNvSpPr txBox="1">
            <a:spLocks noGrp="1" noChangeArrowheads="1"/>
          </p:cNvSpPr>
          <p:nvPr/>
        </p:nvSpPr>
        <p:spPr bwMode="auto">
          <a:xfrm>
            <a:off x="3851275" y="9431338"/>
            <a:ext cx="2946400" cy="496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sz="2000">
                <a:solidFill>
                  <a:schemeClr val="tx1"/>
                </a:solidFill>
                <a:latin typeface="Arial" charset="0"/>
                <a:ea typeface="ＭＳ Ｐゴシック" pitchFamily="-128" charset="-128"/>
              </a:defRPr>
            </a:lvl1pPr>
            <a:lvl2pPr marL="742950" indent="-285750" eaLnBrk="0" hangingPunct="0">
              <a:defRPr sz="2000">
                <a:solidFill>
                  <a:schemeClr val="tx1"/>
                </a:solidFill>
                <a:latin typeface="Arial" charset="0"/>
                <a:ea typeface="ＭＳ Ｐゴシック" pitchFamily="-128" charset="-128"/>
              </a:defRPr>
            </a:lvl2pPr>
            <a:lvl3pPr marL="1143000" indent="-228600" eaLnBrk="0" hangingPunct="0">
              <a:defRPr sz="2000">
                <a:solidFill>
                  <a:schemeClr val="tx1"/>
                </a:solidFill>
                <a:latin typeface="Arial" charset="0"/>
                <a:ea typeface="ＭＳ Ｐゴシック" pitchFamily="-128" charset="-128"/>
              </a:defRPr>
            </a:lvl3pPr>
            <a:lvl4pPr marL="1600200" indent="-228600" eaLnBrk="0" hangingPunct="0">
              <a:defRPr sz="2000">
                <a:solidFill>
                  <a:schemeClr val="tx1"/>
                </a:solidFill>
                <a:latin typeface="Arial" charset="0"/>
                <a:ea typeface="ＭＳ Ｐゴシック" pitchFamily="-128" charset="-128"/>
              </a:defRPr>
            </a:lvl4pPr>
            <a:lvl5pPr marL="2057400" indent="-228600" eaLnBrk="0" hangingPunct="0">
              <a:defRPr sz="2000">
                <a:solidFill>
                  <a:schemeClr val="tx1"/>
                </a:solidFill>
                <a:latin typeface="Arial" charset="0"/>
                <a:ea typeface="ＭＳ Ｐゴシック" pitchFamily="-128" charset="-128"/>
              </a:defRPr>
            </a:lvl5pPr>
            <a:lvl6pPr marL="2514600" indent="-228600" eaLnBrk="0" fontAlgn="base" hangingPunct="0">
              <a:spcBef>
                <a:spcPct val="0"/>
              </a:spcBef>
              <a:spcAft>
                <a:spcPct val="0"/>
              </a:spcAft>
              <a:defRPr sz="2000">
                <a:solidFill>
                  <a:schemeClr val="tx1"/>
                </a:solidFill>
                <a:latin typeface="Arial" charset="0"/>
                <a:ea typeface="ＭＳ Ｐゴシック" pitchFamily="-128" charset="-128"/>
              </a:defRPr>
            </a:lvl6pPr>
            <a:lvl7pPr marL="2971800" indent="-228600" eaLnBrk="0" fontAlgn="base" hangingPunct="0">
              <a:spcBef>
                <a:spcPct val="0"/>
              </a:spcBef>
              <a:spcAft>
                <a:spcPct val="0"/>
              </a:spcAft>
              <a:defRPr sz="2000">
                <a:solidFill>
                  <a:schemeClr val="tx1"/>
                </a:solidFill>
                <a:latin typeface="Arial" charset="0"/>
                <a:ea typeface="ＭＳ Ｐゴシック" pitchFamily="-128" charset="-128"/>
              </a:defRPr>
            </a:lvl7pPr>
            <a:lvl8pPr marL="3429000" indent="-228600" eaLnBrk="0" fontAlgn="base" hangingPunct="0">
              <a:spcBef>
                <a:spcPct val="0"/>
              </a:spcBef>
              <a:spcAft>
                <a:spcPct val="0"/>
              </a:spcAft>
              <a:defRPr sz="2000">
                <a:solidFill>
                  <a:schemeClr val="tx1"/>
                </a:solidFill>
                <a:latin typeface="Arial" charset="0"/>
                <a:ea typeface="ＭＳ Ｐゴシック" pitchFamily="-128" charset="-128"/>
              </a:defRPr>
            </a:lvl8pPr>
            <a:lvl9pPr marL="3886200" indent="-228600" eaLnBrk="0" fontAlgn="base" hangingPunct="0">
              <a:spcBef>
                <a:spcPct val="0"/>
              </a:spcBef>
              <a:spcAft>
                <a:spcPct val="0"/>
              </a:spcAft>
              <a:defRPr sz="2000">
                <a:solidFill>
                  <a:schemeClr val="tx1"/>
                </a:solidFill>
                <a:latin typeface="Arial" charset="0"/>
                <a:ea typeface="ＭＳ Ｐゴシック" pitchFamily="-128" charset="-128"/>
              </a:defRPr>
            </a:lvl9pPr>
          </a:lstStyle>
          <a:p>
            <a:pPr algn="r"/>
            <a:fld id="{C3D8A33A-047C-4AD7-B1D0-A9CF2729ECF6}" type="slidenum">
              <a:rPr lang="it-IT" sz="1200"/>
              <a:pPr algn="r"/>
              <a:t>27</a:t>
            </a:fld>
            <a:endParaRPr lang="it-IT" sz="1200"/>
          </a:p>
        </p:txBody>
      </p:sp>
      <p:sp>
        <p:nvSpPr>
          <p:cNvPr id="23555" name="Rectangle 2"/>
          <p:cNvSpPr>
            <a:spLocks noGrp="1" noRot="1" noChangeAspect="1" noChangeArrowheads="1" noTextEdit="1"/>
          </p:cNvSpPr>
          <p:nvPr>
            <p:ph type="sldImg"/>
          </p:nvPr>
        </p:nvSpPr>
        <p:spPr>
          <a:ln/>
        </p:spPr>
      </p:sp>
      <p:sp>
        <p:nvSpPr>
          <p:cNvPr id="2355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it-IT">
                <a:ea typeface="ＭＳ Ｐゴシック" pitchFamily="-128" charset="-128"/>
              </a:rPr>
              <a:t>Esempio Grafico colonne</a:t>
            </a:r>
          </a:p>
        </p:txBody>
      </p:sp>
    </p:spTree>
    <p:extLst>
      <p:ext uri="{BB962C8B-B14F-4D97-AF65-F5344CB8AC3E}">
        <p14:creationId xmlns:p14="http://schemas.microsoft.com/office/powerpoint/2010/main" val="21521952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p:cNvSpPr txBox="1">
            <a:spLocks noGrp="1" noChangeArrowheads="1"/>
          </p:cNvSpPr>
          <p:nvPr/>
        </p:nvSpPr>
        <p:spPr bwMode="auto">
          <a:xfrm>
            <a:off x="3851275" y="9431338"/>
            <a:ext cx="2946400" cy="496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sz="2000">
                <a:solidFill>
                  <a:schemeClr val="tx1"/>
                </a:solidFill>
                <a:latin typeface="Arial" charset="0"/>
                <a:ea typeface="ＭＳ Ｐゴシック" pitchFamily="-128" charset="-128"/>
              </a:defRPr>
            </a:lvl1pPr>
            <a:lvl2pPr marL="742950" indent="-285750" eaLnBrk="0" hangingPunct="0">
              <a:defRPr sz="2000">
                <a:solidFill>
                  <a:schemeClr val="tx1"/>
                </a:solidFill>
                <a:latin typeface="Arial" charset="0"/>
                <a:ea typeface="ＭＳ Ｐゴシック" pitchFamily="-128" charset="-128"/>
              </a:defRPr>
            </a:lvl2pPr>
            <a:lvl3pPr marL="1143000" indent="-228600" eaLnBrk="0" hangingPunct="0">
              <a:defRPr sz="2000">
                <a:solidFill>
                  <a:schemeClr val="tx1"/>
                </a:solidFill>
                <a:latin typeface="Arial" charset="0"/>
                <a:ea typeface="ＭＳ Ｐゴシック" pitchFamily="-128" charset="-128"/>
              </a:defRPr>
            </a:lvl3pPr>
            <a:lvl4pPr marL="1600200" indent="-228600" eaLnBrk="0" hangingPunct="0">
              <a:defRPr sz="2000">
                <a:solidFill>
                  <a:schemeClr val="tx1"/>
                </a:solidFill>
                <a:latin typeface="Arial" charset="0"/>
                <a:ea typeface="ＭＳ Ｐゴシック" pitchFamily="-128" charset="-128"/>
              </a:defRPr>
            </a:lvl4pPr>
            <a:lvl5pPr marL="2057400" indent="-228600" eaLnBrk="0" hangingPunct="0">
              <a:defRPr sz="2000">
                <a:solidFill>
                  <a:schemeClr val="tx1"/>
                </a:solidFill>
                <a:latin typeface="Arial" charset="0"/>
                <a:ea typeface="ＭＳ Ｐゴシック" pitchFamily="-128" charset="-128"/>
              </a:defRPr>
            </a:lvl5pPr>
            <a:lvl6pPr marL="2514600" indent="-228600" eaLnBrk="0" fontAlgn="base" hangingPunct="0">
              <a:spcBef>
                <a:spcPct val="0"/>
              </a:spcBef>
              <a:spcAft>
                <a:spcPct val="0"/>
              </a:spcAft>
              <a:defRPr sz="2000">
                <a:solidFill>
                  <a:schemeClr val="tx1"/>
                </a:solidFill>
                <a:latin typeface="Arial" charset="0"/>
                <a:ea typeface="ＭＳ Ｐゴシック" pitchFamily="-128" charset="-128"/>
              </a:defRPr>
            </a:lvl6pPr>
            <a:lvl7pPr marL="2971800" indent="-228600" eaLnBrk="0" fontAlgn="base" hangingPunct="0">
              <a:spcBef>
                <a:spcPct val="0"/>
              </a:spcBef>
              <a:spcAft>
                <a:spcPct val="0"/>
              </a:spcAft>
              <a:defRPr sz="2000">
                <a:solidFill>
                  <a:schemeClr val="tx1"/>
                </a:solidFill>
                <a:latin typeface="Arial" charset="0"/>
                <a:ea typeface="ＭＳ Ｐゴシック" pitchFamily="-128" charset="-128"/>
              </a:defRPr>
            </a:lvl7pPr>
            <a:lvl8pPr marL="3429000" indent="-228600" eaLnBrk="0" fontAlgn="base" hangingPunct="0">
              <a:spcBef>
                <a:spcPct val="0"/>
              </a:spcBef>
              <a:spcAft>
                <a:spcPct val="0"/>
              </a:spcAft>
              <a:defRPr sz="2000">
                <a:solidFill>
                  <a:schemeClr val="tx1"/>
                </a:solidFill>
                <a:latin typeface="Arial" charset="0"/>
                <a:ea typeface="ＭＳ Ｐゴシック" pitchFamily="-128" charset="-128"/>
              </a:defRPr>
            </a:lvl8pPr>
            <a:lvl9pPr marL="3886200" indent="-228600" eaLnBrk="0" fontAlgn="base" hangingPunct="0">
              <a:spcBef>
                <a:spcPct val="0"/>
              </a:spcBef>
              <a:spcAft>
                <a:spcPct val="0"/>
              </a:spcAft>
              <a:defRPr sz="2000">
                <a:solidFill>
                  <a:schemeClr val="tx1"/>
                </a:solidFill>
                <a:latin typeface="Arial" charset="0"/>
                <a:ea typeface="ＭＳ Ｐゴシック" pitchFamily="-128" charset="-128"/>
              </a:defRPr>
            </a:lvl9pPr>
          </a:lstStyle>
          <a:p>
            <a:pPr algn="r"/>
            <a:fld id="{C3D8A33A-047C-4AD7-B1D0-A9CF2729ECF6}" type="slidenum">
              <a:rPr lang="it-IT" sz="1200"/>
              <a:pPr algn="r"/>
              <a:t>28</a:t>
            </a:fld>
            <a:endParaRPr lang="it-IT" sz="1200"/>
          </a:p>
        </p:txBody>
      </p:sp>
      <p:sp>
        <p:nvSpPr>
          <p:cNvPr id="23555" name="Rectangle 2"/>
          <p:cNvSpPr>
            <a:spLocks noGrp="1" noRot="1" noChangeAspect="1" noChangeArrowheads="1" noTextEdit="1"/>
          </p:cNvSpPr>
          <p:nvPr>
            <p:ph type="sldImg"/>
          </p:nvPr>
        </p:nvSpPr>
        <p:spPr>
          <a:ln/>
        </p:spPr>
      </p:sp>
      <p:sp>
        <p:nvSpPr>
          <p:cNvPr id="2355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it-IT">
                <a:ea typeface="ＭＳ Ｐゴシック" pitchFamily="-128" charset="-128"/>
              </a:rPr>
              <a:t>Esempio Grafico colonne</a:t>
            </a:r>
          </a:p>
        </p:txBody>
      </p:sp>
    </p:spTree>
    <p:extLst>
      <p:ext uri="{BB962C8B-B14F-4D97-AF65-F5344CB8AC3E}">
        <p14:creationId xmlns:p14="http://schemas.microsoft.com/office/powerpoint/2010/main" val="940097324"/>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p:cNvSpPr txBox="1">
            <a:spLocks noGrp="1" noChangeArrowheads="1"/>
          </p:cNvSpPr>
          <p:nvPr/>
        </p:nvSpPr>
        <p:spPr bwMode="auto">
          <a:xfrm>
            <a:off x="3851275" y="9431338"/>
            <a:ext cx="2946400" cy="496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sz="2000">
                <a:solidFill>
                  <a:schemeClr val="tx1"/>
                </a:solidFill>
                <a:latin typeface="Arial" charset="0"/>
                <a:ea typeface="ＭＳ Ｐゴシック" pitchFamily="-128" charset="-128"/>
              </a:defRPr>
            </a:lvl1pPr>
            <a:lvl2pPr marL="742950" indent="-285750" eaLnBrk="0" hangingPunct="0">
              <a:defRPr sz="2000">
                <a:solidFill>
                  <a:schemeClr val="tx1"/>
                </a:solidFill>
                <a:latin typeface="Arial" charset="0"/>
                <a:ea typeface="ＭＳ Ｐゴシック" pitchFamily="-128" charset="-128"/>
              </a:defRPr>
            </a:lvl2pPr>
            <a:lvl3pPr marL="1143000" indent="-228600" eaLnBrk="0" hangingPunct="0">
              <a:defRPr sz="2000">
                <a:solidFill>
                  <a:schemeClr val="tx1"/>
                </a:solidFill>
                <a:latin typeface="Arial" charset="0"/>
                <a:ea typeface="ＭＳ Ｐゴシック" pitchFamily="-128" charset="-128"/>
              </a:defRPr>
            </a:lvl3pPr>
            <a:lvl4pPr marL="1600200" indent="-228600" eaLnBrk="0" hangingPunct="0">
              <a:defRPr sz="2000">
                <a:solidFill>
                  <a:schemeClr val="tx1"/>
                </a:solidFill>
                <a:latin typeface="Arial" charset="0"/>
                <a:ea typeface="ＭＳ Ｐゴシック" pitchFamily="-128" charset="-128"/>
              </a:defRPr>
            </a:lvl4pPr>
            <a:lvl5pPr marL="2057400" indent="-228600" eaLnBrk="0" hangingPunct="0">
              <a:defRPr sz="2000">
                <a:solidFill>
                  <a:schemeClr val="tx1"/>
                </a:solidFill>
                <a:latin typeface="Arial" charset="0"/>
                <a:ea typeface="ＭＳ Ｐゴシック" pitchFamily="-128" charset="-128"/>
              </a:defRPr>
            </a:lvl5pPr>
            <a:lvl6pPr marL="2514600" indent="-228600" eaLnBrk="0" fontAlgn="base" hangingPunct="0">
              <a:spcBef>
                <a:spcPct val="0"/>
              </a:spcBef>
              <a:spcAft>
                <a:spcPct val="0"/>
              </a:spcAft>
              <a:defRPr sz="2000">
                <a:solidFill>
                  <a:schemeClr val="tx1"/>
                </a:solidFill>
                <a:latin typeface="Arial" charset="0"/>
                <a:ea typeface="ＭＳ Ｐゴシック" pitchFamily="-128" charset="-128"/>
              </a:defRPr>
            </a:lvl6pPr>
            <a:lvl7pPr marL="2971800" indent="-228600" eaLnBrk="0" fontAlgn="base" hangingPunct="0">
              <a:spcBef>
                <a:spcPct val="0"/>
              </a:spcBef>
              <a:spcAft>
                <a:spcPct val="0"/>
              </a:spcAft>
              <a:defRPr sz="2000">
                <a:solidFill>
                  <a:schemeClr val="tx1"/>
                </a:solidFill>
                <a:latin typeface="Arial" charset="0"/>
                <a:ea typeface="ＭＳ Ｐゴシック" pitchFamily="-128" charset="-128"/>
              </a:defRPr>
            </a:lvl7pPr>
            <a:lvl8pPr marL="3429000" indent="-228600" eaLnBrk="0" fontAlgn="base" hangingPunct="0">
              <a:spcBef>
                <a:spcPct val="0"/>
              </a:spcBef>
              <a:spcAft>
                <a:spcPct val="0"/>
              </a:spcAft>
              <a:defRPr sz="2000">
                <a:solidFill>
                  <a:schemeClr val="tx1"/>
                </a:solidFill>
                <a:latin typeface="Arial" charset="0"/>
                <a:ea typeface="ＭＳ Ｐゴシック" pitchFamily="-128" charset="-128"/>
              </a:defRPr>
            </a:lvl8pPr>
            <a:lvl9pPr marL="3886200" indent="-228600" eaLnBrk="0" fontAlgn="base" hangingPunct="0">
              <a:spcBef>
                <a:spcPct val="0"/>
              </a:spcBef>
              <a:spcAft>
                <a:spcPct val="0"/>
              </a:spcAft>
              <a:defRPr sz="2000">
                <a:solidFill>
                  <a:schemeClr val="tx1"/>
                </a:solidFill>
                <a:latin typeface="Arial" charset="0"/>
                <a:ea typeface="ＭＳ Ｐゴシック" pitchFamily="-128" charset="-128"/>
              </a:defRPr>
            </a:lvl9pPr>
          </a:lstStyle>
          <a:p>
            <a:pPr algn="r"/>
            <a:fld id="{C3D8A33A-047C-4AD7-B1D0-A9CF2729ECF6}" type="slidenum">
              <a:rPr lang="it-IT" sz="1200"/>
              <a:pPr algn="r"/>
              <a:t>29</a:t>
            </a:fld>
            <a:endParaRPr lang="it-IT" sz="1200"/>
          </a:p>
        </p:txBody>
      </p:sp>
      <p:sp>
        <p:nvSpPr>
          <p:cNvPr id="23555" name="Rectangle 2"/>
          <p:cNvSpPr>
            <a:spLocks noGrp="1" noRot="1" noChangeAspect="1" noChangeArrowheads="1" noTextEdit="1"/>
          </p:cNvSpPr>
          <p:nvPr>
            <p:ph type="sldImg"/>
          </p:nvPr>
        </p:nvSpPr>
        <p:spPr>
          <a:ln/>
        </p:spPr>
      </p:sp>
      <p:sp>
        <p:nvSpPr>
          <p:cNvPr id="2355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it-IT">
                <a:ea typeface="ＭＳ Ｐゴシック" pitchFamily="-128" charset="-128"/>
              </a:rPr>
              <a:t>Esempio Grafico colonne</a:t>
            </a:r>
          </a:p>
        </p:txBody>
      </p:sp>
    </p:spTree>
    <p:extLst>
      <p:ext uri="{BB962C8B-B14F-4D97-AF65-F5344CB8AC3E}">
        <p14:creationId xmlns:p14="http://schemas.microsoft.com/office/powerpoint/2010/main" val="832027899"/>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p:cNvSpPr txBox="1">
            <a:spLocks noGrp="1" noChangeArrowheads="1"/>
          </p:cNvSpPr>
          <p:nvPr/>
        </p:nvSpPr>
        <p:spPr bwMode="auto">
          <a:xfrm>
            <a:off x="3851275" y="9431338"/>
            <a:ext cx="2946400" cy="496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sz="2000">
                <a:solidFill>
                  <a:schemeClr val="tx1"/>
                </a:solidFill>
                <a:latin typeface="Arial" charset="0"/>
                <a:ea typeface="ＭＳ Ｐゴシック" pitchFamily="-128" charset="-128"/>
              </a:defRPr>
            </a:lvl1pPr>
            <a:lvl2pPr marL="742950" indent="-285750" eaLnBrk="0" hangingPunct="0">
              <a:defRPr sz="2000">
                <a:solidFill>
                  <a:schemeClr val="tx1"/>
                </a:solidFill>
                <a:latin typeface="Arial" charset="0"/>
                <a:ea typeface="ＭＳ Ｐゴシック" pitchFamily="-128" charset="-128"/>
              </a:defRPr>
            </a:lvl2pPr>
            <a:lvl3pPr marL="1143000" indent="-228600" eaLnBrk="0" hangingPunct="0">
              <a:defRPr sz="2000">
                <a:solidFill>
                  <a:schemeClr val="tx1"/>
                </a:solidFill>
                <a:latin typeface="Arial" charset="0"/>
                <a:ea typeface="ＭＳ Ｐゴシック" pitchFamily="-128" charset="-128"/>
              </a:defRPr>
            </a:lvl3pPr>
            <a:lvl4pPr marL="1600200" indent="-228600" eaLnBrk="0" hangingPunct="0">
              <a:defRPr sz="2000">
                <a:solidFill>
                  <a:schemeClr val="tx1"/>
                </a:solidFill>
                <a:latin typeface="Arial" charset="0"/>
                <a:ea typeface="ＭＳ Ｐゴシック" pitchFamily="-128" charset="-128"/>
              </a:defRPr>
            </a:lvl4pPr>
            <a:lvl5pPr marL="2057400" indent="-228600" eaLnBrk="0" hangingPunct="0">
              <a:defRPr sz="2000">
                <a:solidFill>
                  <a:schemeClr val="tx1"/>
                </a:solidFill>
                <a:latin typeface="Arial" charset="0"/>
                <a:ea typeface="ＭＳ Ｐゴシック" pitchFamily="-128" charset="-128"/>
              </a:defRPr>
            </a:lvl5pPr>
            <a:lvl6pPr marL="2514600" indent="-228600" eaLnBrk="0" fontAlgn="base" hangingPunct="0">
              <a:spcBef>
                <a:spcPct val="0"/>
              </a:spcBef>
              <a:spcAft>
                <a:spcPct val="0"/>
              </a:spcAft>
              <a:defRPr sz="2000">
                <a:solidFill>
                  <a:schemeClr val="tx1"/>
                </a:solidFill>
                <a:latin typeface="Arial" charset="0"/>
                <a:ea typeface="ＭＳ Ｐゴシック" pitchFamily="-128" charset="-128"/>
              </a:defRPr>
            </a:lvl6pPr>
            <a:lvl7pPr marL="2971800" indent="-228600" eaLnBrk="0" fontAlgn="base" hangingPunct="0">
              <a:spcBef>
                <a:spcPct val="0"/>
              </a:spcBef>
              <a:spcAft>
                <a:spcPct val="0"/>
              </a:spcAft>
              <a:defRPr sz="2000">
                <a:solidFill>
                  <a:schemeClr val="tx1"/>
                </a:solidFill>
                <a:latin typeface="Arial" charset="0"/>
                <a:ea typeface="ＭＳ Ｐゴシック" pitchFamily="-128" charset="-128"/>
              </a:defRPr>
            </a:lvl7pPr>
            <a:lvl8pPr marL="3429000" indent="-228600" eaLnBrk="0" fontAlgn="base" hangingPunct="0">
              <a:spcBef>
                <a:spcPct val="0"/>
              </a:spcBef>
              <a:spcAft>
                <a:spcPct val="0"/>
              </a:spcAft>
              <a:defRPr sz="2000">
                <a:solidFill>
                  <a:schemeClr val="tx1"/>
                </a:solidFill>
                <a:latin typeface="Arial" charset="0"/>
                <a:ea typeface="ＭＳ Ｐゴシック" pitchFamily="-128" charset="-128"/>
              </a:defRPr>
            </a:lvl8pPr>
            <a:lvl9pPr marL="3886200" indent="-228600" eaLnBrk="0" fontAlgn="base" hangingPunct="0">
              <a:spcBef>
                <a:spcPct val="0"/>
              </a:spcBef>
              <a:spcAft>
                <a:spcPct val="0"/>
              </a:spcAft>
              <a:defRPr sz="2000">
                <a:solidFill>
                  <a:schemeClr val="tx1"/>
                </a:solidFill>
                <a:latin typeface="Arial" charset="0"/>
                <a:ea typeface="ＭＳ Ｐゴシック" pitchFamily="-128" charset="-128"/>
              </a:defRPr>
            </a:lvl9pPr>
          </a:lstStyle>
          <a:p>
            <a:pPr algn="r"/>
            <a:fld id="{C3D8A33A-047C-4AD7-B1D0-A9CF2729ECF6}" type="slidenum">
              <a:rPr lang="it-IT" sz="1200"/>
              <a:pPr algn="r"/>
              <a:t>30</a:t>
            </a:fld>
            <a:endParaRPr lang="it-IT" sz="1200"/>
          </a:p>
        </p:txBody>
      </p:sp>
      <p:sp>
        <p:nvSpPr>
          <p:cNvPr id="23555" name="Rectangle 2"/>
          <p:cNvSpPr>
            <a:spLocks noGrp="1" noRot="1" noChangeAspect="1" noChangeArrowheads="1" noTextEdit="1"/>
          </p:cNvSpPr>
          <p:nvPr>
            <p:ph type="sldImg"/>
          </p:nvPr>
        </p:nvSpPr>
        <p:spPr>
          <a:ln/>
        </p:spPr>
      </p:sp>
      <p:sp>
        <p:nvSpPr>
          <p:cNvPr id="2355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it-IT">
                <a:ea typeface="ＭＳ Ｐゴシック" pitchFamily="-128" charset="-128"/>
              </a:rPr>
              <a:t>Esempio Grafico colonne</a:t>
            </a:r>
          </a:p>
        </p:txBody>
      </p:sp>
    </p:spTree>
    <p:extLst>
      <p:ext uri="{BB962C8B-B14F-4D97-AF65-F5344CB8AC3E}">
        <p14:creationId xmlns:p14="http://schemas.microsoft.com/office/powerpoint/2010/main" val="621846354"/>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p:cNvSpPr txBox="1">
            <a:spLocks noGrp="1" noChangeArrowheads="1"/>
          </p:cNvSpPr>
          <p:nvPr/>
        </p:nvSpPr>
        <p:spPr bwMode="auto">
          <a:xfrm>
            <a:off x="3851275" y="9431338"/>
            <a:ext cx="2946400" cy="496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sz="2000">
                <a:solidFill>
                  <a:schemeClr val="tx1"/>
                </a:solidFill>
                <a:latin typeface="Arial" charset="0"/>
                <a:ea typeface="ＭＳ Ｐゴシック" pitchFamily="-128" charset="-128"/>
              </a:defRPr>
            </a:lvl1pPr>
            <a:lvl2pPr marL="742950" indent="-285750" eaLnBrk="0" hangingPunct="0">
              <a:defRPr sz="2000">
                <a:solidFill>
                  <a:schemeClr val="tx1"/>
                </a:solidFill>
                <a:latin typeface="Arial" charset="0"/>
                <a:ea typeface="ＭＳ Ｐゴシック" pitchFamily="-128" charset="-128"/>
              </a:defRPr>
            </a:lvl2pPr>
            <a:lvl3pPr marL="1143000" indent="-228600" eaLnBrk="0" hangingPunct="0">
              <a:defRPr sz="2000">
                <a:solidFill>
                  <a:schemeClr val="tx1"/>
                </a:solidFill>
                <a:latin typeface="Arial" charset="0"/>
                <a:ea typeface="ＭＳ Ｐゴシック" pitchFamily="-128" charset="-128"/>
              </a:defRPr>
            </a:lvl3pPr>
            <a:lvl4pPr marL="1600200" indent="-228600" eaLnBrk="0" hangingPunct="0">
              <a:defRPr sz="2000">
                <a:solidFill>
                  <a:schemeClr val="tx1"/>
                </a:solidFill>
                <a:latin typeface="Arial" charset="0"/>
                <a:ea typeface="ＭＳ Ｐゴシック" pitchFamily="-128" charset="-128"/>
              </a:defRPr>
            </a:lvl4pPr>
            <a:lvl5pPr marL="2057400" indent="-228600" eaLnBrk="0" hangingPunct="0">
              <a:defRPr sz="2000">
                <a:solidFill>
                  <a:schemeClr val="tx1"/>
                </a:solidFill>
                <a:latin typeface="Arial" charset="0"/>
                <a:ea typeface="ＭＳ Ｐゴシック" pitchFamily="-128" charset="-128"/>
              </a:defRPr>
            </a:lvl5pPr>
            <a:lvl6pPr marL="2514600" indent="-228600" eaLnBrk="0" fontAlgn="base" hangingPunct="0">
              <a:spcBef>
                <a:spcPct val="0"/>
              </a:spcBef>
              <a:spcAft>
                <a:spcPct val="0"/>
              </a:spcAft>
              <a:defRPr sz="2000">
                <a:solidFill>
                  <a:schemeClr val="tx1"/>
                </a:solidFill>
                <a:latin typeface="Arial" charset="0"/>
                <a:ea typeface="ＭＳ Ｐゴシック" pitchFamily="-128" charset="-128"/>
              </a:defRPr>
            </a:lvl6pPr>
            <a:lvl7pPr marL="2971800" indent="-228600" eaLnBrk="0" fontAlgn="base" hangingPunct="0">
              <a:spcBef>
                <a:spcPct val="0"/>
              </a:spcBef>
              <a:spcAft>
                <a:spcPct val="0"/>
              </a:spcAft>
              <a:defRPr sz="2000">
                <a:solidFill>
                  <a:schemeClr val="tx1"/>
                </a:solidFill>
                <a:latin typeface="Arial" charset="0"/>
                <a:ea typeface="ＭＳ Ｐゴシック" pitchFamily="-128" charset="-128"/>
              </a:defRPr>
            </a:lvl7pPr>
            <a:lvl8pPr marL="3429000" indent="-228600" eaLnBrk="0" fontAlgn="base" hangingPunct="0">
              <a:spcBef>
                <a:spcPct val="0"/>
              </a:spcBef>
              <a:spcAft>
                <a:spcPct val="0"/>
              </a:spcAft>
              <a:defRPr sz="2000">
                <a:solidFill>
                  <a:schemeClr val="tx1"/>
                </a:solidFill>
                <a:latin typeface="Arial" charset="0"/>
                <a:ea typeface="ＭＳ Ｐゴシック" pitchFamily="-128" charset="-128"/>
              </a:defRPr>
            </a:lvl8pPr>
            <a:lvl9pPr marL="3886200" indent="-228600" eaLnBrk="0" fontAlgn="base" hangingPunct="0">
              <a:spcBef>
                <a:spcPct val="0"/>
              </a:spcBef>
              <a:spcAft>
                <a:spcPct val="0"/>
              </a:spcAft>
              <a:defRPr sz="2000">
                <a:solidFill>
                  <a:schemeClr val="tx1"/>
                </a:solidFill>
                <a:latin typeface="Arial" charset="0"/>
                <a:ea typeface="ＭＳ Ｐゴシック" pitchFamily="-128" charset="-128"/>
              </a:defRPr>
            </a:lvl9pPr>
          </a:lstStyle>
          <a:p>
            <a:pPr algn="r"/>
            <a:fld id="{C3D8A33A-047C-4AD7-B1D0-A9CF2729ECF6}" type="slidenum">
              <a:rPr lang="it-IT" sz="1200"/>
              <a:pPr algn="r"/>
              <a:t>31</a:t>
            </a:fld>
            <a:endParaRPr lang="it-IT" sz="1200"/>
          </a:p>
        </p:txBody>
      </p:sp>
      <p:sp>
        <p:nvSpPr>
          <p:cNvPr id="23555" name="Rectangle 2"/>
          <p:cNvSpPr>
            <a:spLocks noGrp="1" noRot="1" noChangeAspect="1" noChangeArrowheads="1" noTextEdit="1"/>
          </p:cNvSpPr>
          <p:nvPr>
            <p:ph type="sldImg"/>
          </p:nvPr>
        </p:nvSpPr>
        <p:spPr>
          <a:ln/>
        </p:spPr>
      </p:sp>
      <p:sp>
        <p:nvSpPr>
          <p:cNvPr id="2355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it-IT">
                <a:ea typeface="ＭＳ Ｐゴシック" pitchFamily="-128" charset="-128"/>
              </a:rPr>
              <a:t>Esempio Grafico colonne</a:t>
            </a:r>
          </a:p>
        </p:txBody>
      </p:sp>
    </p:spTree>
    <p:extLst>
      <p:ext uri="{BB962C8B-B14F-4D97-AF65-F5344CB8AC3E}">
        <p14:creationId xmlns:p14="http://schemas.microsoft.com/office/powerpoint/2010/main" val="124004166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p:cNvSpPr txBox="1">
            <a:spLocks noGrp="1" noChangeArrowheads="1"/>
          </p:cNvSpPr>
          <p:nvPr/>
        </p:nvSpPr>
        <p:spPr bwMode="auto">
          <a:xfrm>
            <a:off x="3851275" y="9431338"/>
            <a:ext cx="2946400" cy="496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sz="2000">
                <a:solidFill>
                  <a:schemeClr val="tx1"/>
                </a:solidFill>
                <a:latin typeface="Arial" charset="0"/>
                <a:ea typeface="ＭＳ Ｐゴシック" pitchFamily="-128" charset="-128"/>
              </a:defRPr>
            </a:lvl1pPr>
            <a:lvl2pPr marL="742950" indent="-285750" eaLnBrk="0" hangingPunct="0">
              <a:defRPr sz="2000">
                <a:solidFill>
                  <a:schemeClr val="tx1"/>
                </a:solidFill>
                <a:latin typeface="Arial" charset="0"/>
                <a:ea typeface="ＭＳ Ｐゴシック" pitchFamily="-128" charset="-128"/>
              </a:defRPr>
            </a:lvl2pPr>
            <a:lvl3pPr marL="1143000" indent="-228600" eaLnBrk="0" hangingPunct="0">
              <a:defRPr sz="2000">
                <a:solidFill>
                  <a:schemeClr val="tx1"/>
                </a:solidFill>
                <a:latin typeface="Arial" charset="0"/>
                <a:ea typeface="ＭＳ Ｐゴシック" pitchFamily="-128" charset="-128"/>
              </a:defRPr>
            </a:lvl3pPr>
            <a:lvl4pPr marL="1600200" indent="-228600" eaLnBrk="0" hangingPunct="0">
              <a:defRPr sz="2000">
                <a:solidFill>
                  <a:schemeClr val="tx1"/>
                </a:solidFill>
                <a:latin typeface="Arial" charset="0"/>
                <a:ea typeface="ＭＳ Ｐゴシック" pitchFamily="-128" charset="-128"/>
              </a:defRPr>
            </a:lvl4pPr>
            <a:lvl5pPr marL="2057400" indent="-228600" eaLnBrk="0" hangingPunct="0">
              <a:defRPr sz="2000">
                <a:solidFill>
                  <a:schemeClr val="tx1"/>
                </a:solidFill>
                <a:latin typeface="Arial" charset="0"/>
                <a:ea typeface="ＭＳ Ｐゴシック" pitchFamily="-128" charset="-128"/>
              </a:defRPr>
            </a:lvl5pPr>
            <a:lvl6pPr marL="2514600" indent="-228600" eaLnBrk="0" fontAlgn="base" hangingPunct="0">
              <a:spcBef>
                <a:spcPct val="0"/>
              </a:spcBef>
              <a:spcAft>
                <a:spcPct val="0"/>
              </a:spcAft>
              <a:defRPr sz="2000">
                <a:solidFill>
                  <a:schemeClr val="tx1"/>
                </a:solidFill>
                <a:latin typeface="Arial" charset="0"/>
                <a:ea typeface="ＭＳ Ｐゴシック" pitchFamily="-128" charset="-128"/>
              </a:defRPr>
            </a:lvl6pPr>
            <a:lvl7pPr marL="2971800" indent="-228600" eaLnBrk="0" fontAlgn="base" hangingPunct="0">
              <a:spcBef>
                <a:spcPct val="0"/>
              </a:spcBef>
              <a:spcAft>
                <a:spcPct val="0"/>
              </a:spcAft>
              <a:defRPr sz="2000">
                <a:solidFill>
                  <a:schemeClr val="tx1"/>
                </a:solidFill>
                <a:latin typeface="Arial" charset="0"/>
                <a:ea typeface="ＭＳ Ｐゴシック" pitchFamily="-128" charset="-128"/>
              </a:defRPr>
            </a:lvl7pPr>
            <a:lvl8pPr marL="3429000" indent="-228600" eaLnBrk="0" fontAlgn="base" hangingPunct="0">
              <a:spcBef>
                <a:spcPct val="0"/>
              </a:spcBef>
              <a:spcAft>
                <a:spcPct val="0"/>
              </a:spcAft>
              <a:defRPr sz="2000">
                <a:solidFill>
                  <a:schemeClr val="tx1"/>
                </a:solidFill>
                <a:latin typeface="Arial" charset="0"/>
                <a:ea typeface="ＭＳ Ｐゴシック" pitchFamily="-128" charset="-128"/>
              </a:defRPr>
            </a:lvl8pPr>
            <a:lvl9pPr marL="3886200" indent="-228600" eaLnBrk="0" fontAlgn="base" hangingPunct="0">
              <a:spcBef>
                <a:spcPct val="0"/>
              </a:spcBef>
              <a:spcAft>
                <a:spcPct val="0"/>
              </a:spcAft>
              <a:defRPr sz="2000">
                <a:solidFill>
                  <a:schemeClr val="tx1"/>
                </a:solidFill>
                <a:latin typeface="Arial" charset="0"/>
                <a:ea typeface="ＭＳ Ｐゴシック" pitchFamily="-128" charset="-128"/>
              </a:defRPr>
            </a:lvl9pPr>
          </a:lstStyle>
          <a:p>
            <a:pPr algn="r"/>
            <a:fld id="{C3D8A33A-047C-4AD7-B1D0-A9CF2729ECF6}" type="slidenum">
              <a:rPr lang="it-IT" sz="1200"/>
              <a:pPr algn="r"/>
              <a:t>3</a:t>
            </a:fld>
            <a:endParaRPr lang="it-IT" sz="1200"/>
          </a:p>
        </p:txBody>
      </p:sp>
      <p:sp>
        <p:nvSpPr>
          <p:cNvPr id="23555" name="Rectangle 2"/>
          <p:cNvSpPr>
            <a:spLocks noGrp="1" noRot="1" noChangeAspect="1" noChangeArrowheads="1" noTextEdit="1"/>
          </p:cNvSpPr>
          <p:nvPr>
            <p:ph type="sldImg"/>
          </p:nvPr>
        </p:nvSpPr>
        <p:spPr>
          <a:ln/>
        </p:spPr>
      </p:sp>
      <p:sp>
        <p:nvSpPr>
          <p:cNvPr id="2355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it-IT">
                <a:ea typeface="ＭＳ Ｐゴシック" pitchFamily="-128" charset="-128"/>
              </a:rPr>
              <a:t>Esempio Grafico colonne</a:t>
            </a:r>
          </a:p>
        </p:txBody>
      </p:sp>
    </p:spTree>
    <p:extLst>
      <p:ext uri="{BB962C8B-B14F-4D97-AF65-F5344CB8AC3E}">
        <p14:creationId xmlns:p14="http://schemas.microsoft.com/office/powerpoint/2010/main" val="893851679"/>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p:cNvSpPr txBox="1">
            <a:spLocks noGrp="1" noChangeArrowheads="1"/>
          </p:cNvSpPr>
          <p:nvPr/>
        </p:nvSpPr>
        <p:spPr bwMode="auto">
          <a:xfrm>
            <a:off x="3851275" y="9431338"/>
            <a:ext cx="2946400" cy="496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sz="2000">
                <a:solidFill>
                  <a:schemeClr val="tx1"/>
                </a:solidFill>
                <a:latin typeface="Arial" charset="0"/>
                <a:ea typeface="ＭＳ Ｐゴシック" pitchFamily="-128" charset="-128"/>
              </a:defRPr>
            </a:lvl1pPr>
            <a:lvl2pPr marL="742950" indent="-285750" eaLnBrk="0" hangingPunct="0">
              <a:defRPr sz="2000">
                <a:solidFill>
                  <a:schemeClr val="tx1"/>
                </a:solidFill>
                <a:latin typeface="Arial" charset="0"/>
                <a:ea typeface="ＭＳ Ｐゴシック" pitchFamily="-128" charset="-128"/>
              </a:defRPr>
            </a:lvl2pPr>
            <a:lvl3pPr marL="1143000" indent="-228600" eaLnBrk="0" hangingPunct="0">
              <a:defRPr sz="2000">
                <a:solidFill>
                  <a:schemeClr val="tx1"/>
                </a:solidFill>
                <a:latin typeface="Arial" charset="0"/>
                <a:ea typeface="ＭＳ Ｐゴシック" pitchFamily="-128" charset="-128"/>
              </a:defRPr>
            </a:lvl3pPr>
            <a:lvl4pPr marL="1600200" indent="-228600" eaLnBrk="0" hangingPunct="0">
              <a:defRPr sz="2000">
                <a:solidFill>
                  <a:schemeClr val="tx1"/>
                </a:solidFill>
                <a:latin typeface="Arial" charset="0"/>
                <a:ea typeface="ＭＳ Ｐゴシック" pitchFamily="-128" charset="-128"/>
              </a:defRPr>
            </a:lvl4pPr>
            <a:lvl5pPr marL="2057400" indent="-228600" eaLnBrk="0" hangingPunct="0">
              <a:defRPr sz="2000">
                <a:solidFill>
                  <a:schemeClr val="tx1"/>
                </a:solidFill>
                <a:latin typeface="Arial" charset="0"/>
                <a:ea typeface="ＭＳ Ｐゴシック" pitchFamily="-128" charset="-128"/>
              </a:defRPr>
            </a:lvl5pPr>
            <a:lvl6pPr marL="2514600" indent="-228600" eaLnBrk="0" fontAlgn="base" hangingPunct="0">
              <a:spcBef>
                <a:spcPct val="0"/>
              </a:spcBef>
              <a:spcAft>
                <a:spcPct val="0"/>
              </a:spcAft>
              <a:defRPr sz="2000">
                <a:solidFill>
                  <a:schemeClr val="tx1"/>
                </a:solidFill>
                <a:latin typeface="Arial" charset="0"/>
                <a:ea typeface="ＭＳ Ｐゴシック" pitchFamily="-128" charset="-128"/>
              </a:defRPr>
            </a:lvl6pPr>
            <a:lvl7pPr marL="2971800" indent="-228600" eaLnBrk="0" fontAlgn="base" hangingPunct="0">
              <a:spcBef>
                <a:spcPct val="0"/>
              </a:spcBef>
              <a:spcAft>
                <a:spcPct val="0"/>
              </a:spcAft>
              <a:defRPr sz="2000">
                <a:solidFill>
                  <a:schemeClr val="tx1"/>
                </a:solidFill>
                <a:latin typeface="Arial" charset="0"/>
                <a:ea typeface="ＭＳ Ｐゴシック" pitchFamily="-128" charset="-128"/>
              </a:defRPr>
            </a:lvl7pPr>
            <a:lvl8pPr marL="3429000" indent="-228600" eaLnBrk="0" fontAlgn="base" hangingPunct="0">
              <a:spcBef>
                <a:spcPct val="0"/>
              </a:spcBef>
              <a:spcAft>
                <a:spcPct val="0"/>
              </a:spcAft>
              <a:defRPr sz="2000">
                <a:solidFill>
                  <a:schemeClr val="tx1"/>
                </a:solidFill>
                <a:latin typeface="Arial" charset="0"/>
                <a:ea typeface="ＭＳ Ｐゴシック" pitchFamily="-128" charset="-128"/>
              </a:defRPr>
            </a:lvl8pPr>
            <a:lvl9pPr marL="3886200" indent="-228600" eaLnBrk="0" fontAlgn="base" hangingPunct="0">
              <a:spcBef>
                <a:spcPct val="0"/>
              </a:spcBef>
              <a:spcAft>
                <a:spcPct val="0"/>
              </a:spcAft>
              <a:defRPr sz="2000">
                <a:solidFill>
                  <a:schemeClr val="tx1"/>
                </a:solidFill>
                <a:latin typeface="Arial" charset="0"/>
                <a:ea typeface="ＭＳ Ｐゴシック" pitchFamily="-128" charset="-128"/>
              </a:defRPr>
            </a:lvl9pPr>
          </a:lstStyle>
          <a:p>
            <a:pPr algn="r"/>
            <a:fld id="{C3D8A33A-047C-4AD7-B1D0-A9CF2729ECF6}" type="slidenum">
              <a:rPr lang="it-IT" sz="1200"/>
              <a:pPr algn="r"/>
              <a:t>32</a:t>
            </a:fld>
            <a:endParaRPr lang="it-IT" sz="1200"/>
          </a:p>
        </p:txBody>
      </p:sp>
      <p:sp>
        <p:nvSpPr>
          <p:cNvPr id="23555" name="Rectangle 2"/>
          <p:cNvSpPr>
            <a:spLocks noGrp="1" noRot="1" noChangeAspect="1" noChangeArrowheads="1" noTextEdit="1"/>
          </p:cNvSpPr>
          <p:nvPr>
            <p:ph type="sldImg"/>
          </p:nvPr>
        </p:nvSpPr>
        <p:spPr>
          <a:ln/>
        </p:spPr>
      </p:sp>
      <p:sp>
        <p:nvSpPr>
          <p:cNvPr id="2355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it-IT">
                <a:ea typeface="ＭＳ Ｐゴシック" pitchFamily="-128" charset="-128"/>
              </a:rPr>
              <a:t>Esempio Grafico colonne</a:t>
            </a:r>
          </a:p>
        </p:txBody>
      </p:sp>
    </p:spTree>
    <p:extLst>
      <p:ext uri="{BB962C8B-B14F-4D97-AF65-F5344CB8AC3E}">
        <p14:creationId xmlns:p14="http://schemas.microsoft.com/office/powerpoint/2010/main" val="72873108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p:cNvSpPr txBox="1">
            <a:spLocks noGrp="1" noChangeArrowheads="1"/>
          </p:cNvSpPr>
          <p:nvPr/>
        </p:nvSpPr>
        <p:spPr bwMode="auto">
          <a:xfrm>
            <a:off x="3851275" y="9431338"/>
            <a:ext cx="2946400" cy="496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sz="2000">
                <a:solidFill>
                  <a:schemeClr val="tx1"/>
                </a:solidFill>
                <a:latin typeface="Arial" charset="0"/>
                <a:ea typeface="ＭＳ Ｐゴシック" pitchFamily="-128" charset="-128"/>
              </a:defRPr>
            </a:lvl1pPr>
            <a:lvl2pPr marL="742950" indent="-285750" eaLnBrk="0" hangingPunct="0">
              <a:defRPr sz="2000">
                <a:solidFill>
                  <a:schemeClr val="tx1"/>
                </a:solidFill>
                <a:latin typeface="Arial" charset="0"/>
                <a:ea typeface="ＭＳ Ｐゴシック" pitchFamily="-128" charset="-128"/>
              </a:defRPr>
            </a:lvl2pPr>
            <a:lvl3pPr marL="1143000" indent="-228600" eaLnBrk="0" hangingPunct="0">
              <a:defRPr sz="2000">
                <a:solidFill>
                  <a:schemeClr val="tx1"/>
                </a:solidFill>
                <a:latin typeface="Arial" charset="0"/>
                <a:ea typeface="ＭＳ Ｐゴシック" pitchFamily="-128" charset="-128"/>
              </a:defRPr>
            </a:lvl3pPr>
            <a:lvl4pPr marL="1600200" indent="-228600" eaLnBrk="0" hangingPunct="0">
              <a:defRPr sz="2000">
                <a:solidFill>
                  <a:schemeClr val="tx1"/>
                </a:solidFill>
                <a:latin typeface="Arial" charset="0"/>
                <a:ea typeface="ＭＳ Ｐゴシック" pitchFamily="-128" charset="-128"/>
              </a:defRPr>
            </a:lvl4pPr>
            <a:lvl5pPr marL="2057400" indent="-228600" eaLnBrk="0" hangingPunct="0">
              <a:defRPr sz="2000">
                <a:solidFill>
                  <a:schemeClr val="tx1"/>
                </a:solidFill>
                <a:latin typeface="Arial" charset="0"/>
                <a:ea typeface="ＭＳ Ｐゴシック" pitchFamily="-128" charset="-128"/>
              </a:defRPr>
            </a:lvl5pPr>
            <a:lvl6pPr marL="2514600" indent="-228600" eaLnBrk="0" fontAlgn="base" hangingPunct="0">
              <a:spcBef>
                <a:spcPct val="0"/>
              </a:spcBef>
              <a:spcAft>
                <a:spcPct val="0"/>
              </a:spcAft>
              <a:defRPr sz="2000">
                <a:solidFill>
                  <a:schemeClr val="tx1"/>
                </a:solidFill>
                <a:latin typeface="Arial" charset="0"/>
                <a:ea typeface="ＭＳ Ｐゴシック" pitchFamily="-128" charset="-128"/>
              </a:defRPr>
            </a:lvl6pPr>
            <a:lvl7pPr marL="2971800" indent="-228600" eaLnBrk="0" fontAlgn="base" hangingPunct="0">
              <a:spcBef>
                <a:spcPct val="0"/>
              </a:spcBef>
              <a:spcAft>
                <a:spcPct val="0"/>
              </a:spcAft>
              <a:defRPr sz="2000">
                <a:solidFill>
                  <a:schemeClr val="tx1"/>
                </a:solidFill>
                <a:latin typeface="Arial" charset="0"/>
                <a:ea typeface="ＭＳ Ｐゴシック" pitchFamily="-128" charset="-128"/>
              </a:defRPr>
            </a:lvl7pPr>
            <a:lvl8pPr marL="3429000" indent="-228600" eaLnBrk="0" fontAlgn="base" hangingPunct="0">
              <a:spcBef>
                <a:spcPct val="0"/>
              </a:spcBef>
              <a:spcAft>
                <a:spcPct val="0"/>
              </a:spcAft>
              <a:defRPr sz="2000">
                <a:solidFill>
                  <a:schemeClr val="tx1"/>
                </a:solidFill>
                <a:latin typeface="Arial" charset="0"/>
                <a:ea typeface="ＭＳ Ｐゴシック" pitchFamily="-128" charset="-128"/>
              </a:defRPr>
            </a:lvl8pPr>
            <a:lvl9pPr marL="3886200" indent="-228600" eaLnBrk="0" fontAlgn="base" hangingPunct="0">
              <a:spcBef>
                <a:spcPct val="0"/>
              </a:spcBef>
              <a:spcAft>
                <a:spcPct val="0"/>
              </a:spcAft>
              <a:defRPr sz="2000">
                <a:solidFill>
                  <a:schemeClr val="tx1"/>
                </a:solidFill>
                <a:latin typeface="Arial" charset="0"/>
                <a:ea typeface="ＭＳ Ｐゴシック" pitchFamily="-128" charset="-128"/>
              </a:defRPr>
            </a:lvl9pPr>
          </a:lstStyle>
          <a:p>
            <a:pPr algn="r"/>
            <a:fld id="{C3D8A33A-047C-4AD7-B1D0-A9CF2729ECF6}" type="slidenum">
              <a:rPr lang="it-IT" sz="1200"/>
              <a:pPr algn="r"/>
              <a:t>33</a:t>
            </a:fld>
            <a:endParaRPr lang="it-IT" sz="1200"/>
          </a:p>
        </p:txBody>
      </p:sp>
      <p:sp>
        <p:nvSpPr>
          <p:cNvPr id="23555" name="Rectangle 2"/>
          <p:cNvSpPr>
            <a:spLocks noGrp="1" noRot="1" noChangeAspect="1" noChangeArrowheads="1" noTextEdit="1"/>
          </p:cNvSpPr>
          <p:nvPr>
            <p:ph type="sldImg"/>
          </p:nvPr>
        </p:nvSpPr>
        <p:spPr>
          <a:ln/>
        </p:spPr>
      </p:sp>
      <p:sp>
        <p:nvSpPr>
          <p:cNvPr id="2355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it-IT">
                <a:ea typeface="ＭＳ Ｐゴシック" pitchFamily="-128" charset="-128"/>
              </a:rPr>
              <a:t>Esempio Grafico colonne</a:t>
            </a:r>
          </a:p>
        </p:txBody>
      </p:sp>
    </p:spTree>
    <p:extLst>
      <p:ext uri="{BB962C8B-B14F-4D97-AF65-F5344CB8AC3E}">
        <p14:creationId xmlns:p14="http://schemas.microsoft.com/office/powerpoint/2010/main" val="1509968367"/>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p:cNvSpPr txBox="1">
            <a:spLocks noGrp="1" noChangeArrowheads="1"/>
          </p:cNvSpPr>
          <p:nvPr/>
        </p:nvSpPr>
        <p:spPr bwMode="auto">
          <a:xfrm>
            <a:off x="3851275" y="9431338"/>
            <a:ext cx="2946400" cy="496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sz="2000">
                <a:solidFill>
                  <a:schemeClr val="tx1"/>
                </a:solidFill>
                <a:latin typeface="Arial" charset="0"/>
                <a:ea typeface="ＭＳ Ｐゴシック" pitchFamily="-128" charset="-128"/>
              </a:defRPr>
            </a:lvl1pPr>
            <a:lvl2pPr marL="742950" indent="-285750" eaLnBrk="0" hangingPunct="0">
              <a:defRPr sz="2000">
                <a:solidFill>
                  <a:schemeClr val="tx1"/>
                </a:solidFill>
                <a:latin typeface="Arial" charset="0"/>
                <a:ea typeface="ＭＳ Ｐゴシック" pitchFamily="-128" charset="-128"/>
              </a:defRPr>
            </a:lvl2pPr>
            <a:lvl3pPr marL="1143000" indent="-228600" eaLnBrk="0" hangingPunct="0">
              <a:defRPr sz="2000">
                <a:solidFill>
                  <a:schemeClr val="tx1"/>
                </a:solidFill>
                <a:latin typeface="Arial" charset="0"/>
                <a:ea typeface="ＭＳ Ｐゴシック" pitchFamily="-128" charset="-128"/>
              </a:defRPr>
            </a:lvl3pPr>
            <a:lvl4pPr marL="1600200" indent="-228600" eaLnBrk="0" hangingPunct="0">
              <a:defRPr sz="2000">
                <a:solidFill>
                  <a:schemeClr val="tx1"/>
                </a:solidFill>
                <a:latin typeface="Arial" charset="0"/>
                <a:ea typeface="ＭＳ Ｐゴシック" pitchFamily="-128" charset="-128"/>
              </a:defRPr>
            </a:lvl4pPr>
            <a:lvl5pPr marL="2057400" indent="-228600" eaLnBrk="0" hangingPunct="0">
              <a:defRPr sz="2000">
                <a:solidFill>
                  <a:schemeClr val="tx1"/>
                </a:solidFill>
                <a:latin typeface="Arial" charset="0"/>
                <a:ea typeface="ＭＳ Ｐゴシック" pitchFamily="-128" charset="-128"/>
              </a:defRPr>
            </a:lvl5pPr>
            <a:lvl6pPr marL="2514600" indent="-228600" eaLnBrk="0" fontAlgn="base" hangingPunct="0">
              <a:spcBef>
                <a:spcPct val="0"/>
              </a:spcBef>
              <a:spcAft>
                <a:spcPct val="0"/>
              </a:spcAft>
              <a:defRPr sz="2000">
                <a:solidFill>
                  <a:schemeClr val="tx1"/>
                </a:solidFill>
                <a:latin typeface="Arial" charset="0"/>
                <a:ea typeface="ＭＳ Ｐゴシック" pitchFamily="-128" charset="-128"/>
              </a:defRPr>
            </a:lvl6pPr>
            <a:lvl7pPr marL="2971800" indent="-228600" eaLnBrk="0" fontAlgn="base" hangingPunct="0">
              <a:spcBef>
                <a:spcPct val="0"/>
              </a:spcBef>
              <a:spcAft>
                <a:spcPct val="0"/>
              </a:spcAft>
              <a:defRPr sz="2000">
                <a:solidFill>
                  <a:schemeClr val="tx1"/>
                </a:solidFill>
                <a:latin typeface="Arial" charset="0"/>
                <a:ea typeface="ＭＳ Ｐゴシック" pitchFamily="-128" charset="-128"/>
              </a:defRPr>
            </a:lvl7pPr>
            <a:lvl8pPr marL="3429000" indent="-228600" eaLnBrk="0" fontAlgn="base" hangingPunct="0">
              <a:spcBef>
                <a:spcPct val="0"/>
              </a:spcBef>
              <a:spcAft>
                <a:spcPct val="0"/>
              </a:spcAft>
              <a:defRPr sz="2000">
                <a:solidFill>
                  <a:schemeClr val="tx1"/>
                </a:solidFill>
                <a:latin typeface="Arial" charset="0"/>
                <a:ea typeface="ＭＳ Ｐゴシック" pitchFamily="-128" charset="-128"/>
              </a:defRPr>
            </a:lvl8pPr>
            <a:lvl9pPr marL="3886200" indent="-228600" eaLnBrk="0" fontAlgn="base" hangingPunct="0">
              <a:spcBef>
                <a:spcPct val="0"/>
              </a:spcBef>
              <a:spcAft>
                <a:spcPct val="0"/>
              </a:spcAft>
              <a:defRPr sz="2000">
                <a:solidFill>
                  <a:schemeClr val="tx1"/>
                </a:solidFill>
                <a:latin typeface="Arial" charset="0"/>
                <a:ea typeface="ＭＳ Ｐゴシック" pitchFamily="-128" charset="-128"/>
              </a:defRPr>
            </a:lvl9pPr>
          </a:lstStyle>
          <a:p>
            <a:pPr algn="r"/>
            <a:fld id="{C3D8A33A-047C-4AD7-B1D0-A9CF2729ECF6}" type="slidenum">
              <a:rPr lang="it-IT" sz="1200"/>
              <a:pPr algn="r"/>
              <a:t>34</a:t>
            </a:fld>
            <a:endParaRPr lang="it-IT" sz="1200"/>
          </a:p>
        </p:txBody>
      </p:sp>
      <p:sp>
        <p:nvSpPr>
          <p:cNvPr id="23555" name="Rectangle 2"/>
          <p:cNvSpPr>
            <a:spLocks noGrp="1" noRot="1" noChangeAspect="1" noChangeArrowheads="1" noTextEdit="1"/>
          </p:cNvSpPr>
          <p:nvPr>
            <p:ph type="sldImg"/>
          </p:nvPr>
        </p:nvSpPr>
        <p:spPr>
          <a:ln/>
        </p:spPr>
      </p:sp>
      <p:sp>
        <p:nvSpPr>
          <p:cNvPr id="2355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it-IT">
                <a:ea typeface="ＭＳ Ｐゴシック" pitchFamily="-128" charset="-128"/>
              </a:rPr>
              <a:t>Esempio Grafico colonne</a:t>
            </a:r>
          </a:p>
        </p:txBody>
      </p:sp>
    </p:spTree>
    <p:extLst>
      <p:ext uri="{BB962C8B-B14F-4D97-AF65-F5344CB8AC3E}">
        <p14:creationId xmlns:p14="http://schemas.microsoft.com/office/powerpoint/2010/main" val="1480848898"/>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p:cNvSpPr txBox="1">
            <a:spLocks noGrp="1" noChangeArrowheads="1"/>
          </p:cNvSpPr>
          <p:nvPr/>
        </p:nvSpPr>
        <p:spPr bwMode="auto">
          <a:xfrm>
            <a:off x="3851275" y="9431338"/>
            <a:ext cx="2946400" cy="496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sz="2000">
                <a:solidFill>
                  <a:schemeClr val="tx1"/>
                </a:solidFill>
                <a:latin typeface="Arial" charset="0"/>
                <a:ea typeface="ＭＳ Ｐゴシック" pitchFamily="-128" charset="-128"/>
              </a:defRPr>
            </a:lvl1pPr>
            <a:lvl2pPr marL="742950" indent="-285750" eaLnBrk="0" hangingPunct="0">
              <a:defRPr sz="2000">
                <a:solidFill>
                  <a:schemeClr val="tx1"/>
                </a:solidFill>
                <a:latin typeface="Arial" charset="0"/>
                <a:ea typeface="ＭＳ Ｐゴシック" pitchFamily="-128" charset="-128"/>
              </a:defRPr>
            </a:lvl2pPr>
            <a:lvl3pPr marL="1143000" indent="-228600" eaLnBrk="0" hangingPunct="0">
              <a:defRPr sz="2000">
                <a:solidFill>
                  <a:schemeClr val="tx1"/>
                </a:solidFill>
                <a:latin typeface="Arial" charset="0"/>
                <a:ea typeface="ＭＳ Ｐゴシック" pitchFamily="-128" charset="-128"/>
              </a:defRPr>
            </a:lvl3pPr>
            <a:lvl4pPr marL="1600200" indent="-228600" eaLnBrk="0" hangingPunct="0">
              <a:defRPr sz="2000">
                <a:solidFill>
                  <a:schemeClr val="tx1"/>
                </a:solidFill>
                <a:latin typeface="Arial" charset="0"/>
                <a:ea typeface="ＭＳ Ｐゴシック" pitchFamily="-128" charset="-128"/>
              </a:defRPr>
            </a:lvl4pPr>
            <a:lvl5pPr marL="2057400" indent="-228600" eaLnBrk="0" hangingPunct="0">
              <a:defRPr sz="2000">
                <a:solidFill>
                  <a:schemeClr val="tx1"/>
                </a:solidFill>
                <a:latin typeface="Arial" charset="0"/>
                <a:ea typeface="ＭＳ Ｐゴシック" pitchFamily="-128" charset="-128"/>
              </a:defRPr>
            </a:lvl5pPr>
            <a:lvl6pPr marL="2514600" indent="-228600" eaLnBrk="0" fontAlgn="base" hangingPunct="0">
              <a:spcBef>
                <a:spcPct val="0"/>
              </a:spcBef>
              <a:spcAft>
                <a:spcPct val="0"/>
              </a:spcAft>
              <a:defRPr sz="2000">
                <a:solidFill>
                  <a:schemeClr val="tx1"/>
                </a:solidFill>
                <a:latin typeface="Arial" charset="0"/>
                <a:ea typeface="ＭＳ Ｐゴシック" pitchFamily="-128" charset="-128"/>
              </a:defRPr>
            </a:lvl6pPr>
            <a:lvl7pPr marL="2971800" indent="-228600" eaLnBrk="0" fontAlgn="base" hangingPunct="0">
              <a:spcBef>
                <a:spcPct val="0"/>
              </a:spcBef>
              <a:spcAft>
                <a:spcPct val="0"/>
              </a:spcAft>
              <a:defRPr sz="2000">
                <a:solidFill>
                  <a:schemeClr val="tx1"/>
                </a:solidFill>
                <a:latin typeface="Arial" charset="0"/>
                <a:ea typeface="ＭＳ Ｐゴシック" pitchFamily="-128" charset="-128"/>
              </a:defRPr>
            </a:lvl7pPr>
            <a:lvl8pPr marL="3429000" indent="-228600" eaLnBrk="0" fontAlgn="base" hangingPunct="0">
              <a:spcBef>
                <a:spcPct val="0"/>
              </a:spcBef>
              <a:spcAft>
                <a:spcPct val="0"/>
              </a:spcAft>
              <a:defRPr sz="2000">
                <a:solidFill>
                  <a:schemeClr val="tx1"/>
                </a:solidFill>
                <a:latin typeface="Arial" charset="0"/>
                <a:ea typeface="ＭＳ Ｐゴシック" pitchFamily="-128" charset="-128"/>
              </a:defRPr>
            </a:lvl8pPr>
            <a:lvl9pPr marL="3886200" indent="-228600" eaLnBrk="0" fontAlgn="base" hangingPunct="0">
              <a:spcBef>
                <a:spcPct val="0"/>
              </a:spcBef>
              <a:spcAft>
                <a:spcPct val="0"/>
              </a:spcAft>
              <a:defRPr sz="2000">
                <a:solidFill>
                  <a:schemeClr val="tx1"/>
                </a:solidFill>
                <a:latin typeface="Arial" charset="0"/>
                <a:ea typeface="ＭＳ Ｐゴシック" pitchFamily="-128" charset="-128"/>
              </a:defRPr>
            </a:lvl9pPr>
          </a:lstStyle>
          <a:p>
            <a:pPr algn="r"/>
            <a:fld id="{C3D8A33A-047C-4AD7-B1D0-A9CF2729ECF6}" type="slidenum">
              <a:rPr lang="it-IT" sz="1200"/>
              <a:pPr algn="r"/>
              <a:t>35</a:t>
            </a:fld>
            <a:endParaRPr lang="it-IT" sz="1200"/>
          </a:p>
        </p:txBody>
      </p:sp>
      <p:sp>
        <p:nvSpPr>
          <p:cNvPr id="23555" name="Rectangle 2"/>
          <p:cNvSpPr>
            <a:spLocks noGrp="1" noRot="1" noChangeAspect="1" noChangeArrowheads="1" noTextEdit="1"/>
          </p:cNvSpPr>
          <p:nvPr>
            <p:ph type="sldImg"/>
          </p:nvPr>
        </p:nvSpPr>
        <p:spPr>
          <a:ln/>
        </p:spPr>
      </p:sp>
      <p:sp>
        <p:nvSpPr>
          <p:cNvPr id="2355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it-IT">
                <a:ea typeface="ＭＳ Ｐゴシック" pitchFamily="-128" charset="-128"/>
              </a:rPr>
              <a:t>Esempio Grafico colonne</a:t>
            </a:r>
          </a:p>
        </p:txBody>
      </p:sp>
    </p:spTree>
    <p:extLst>
      <p:ext uri="{BB962C8B-B14F-4D97-AF65-F5344CB8AC3E}">
        <p14:creationId xmlns:p14="http://schemas.microsoft.com/office/powerpoint/2010/main" val="698549483"/>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p:cNvSpPr txBox="1">
            <a:spLocks noGrp="1" noChangeArrowheads="1"/>
          </p:cNvSpPr>
          <p:nvPr/>
        </p:nvSpPr>
        <p:spPr bwMode="auto">
          <a:xfrm>
            <a:off x="3851275" y="9431338"/>
            <a:ext cx="2946400" cy="496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sz="2000">
                <a:solidFill>
                  <a:schemeClr val="tx1"/>
                </a:solidFill>
                <a:latin typeface="Arial" charset="0"/>
                <a:ea typeface="ＭＳ Ｐゴシック" pitchFamily="-128" charset="-128"/>
              </a:defRPr>
            </a:lvl1pPr>
            <a:lvl2pPr marL="742950" indent="-285750" eaLnBrk="0" hangingPunct="0">
              <a:defRPr sz="2000">
                <a:solidFill>
                  <a:schemeClr val="tx1"/>
                </a:solidFill>
                <a:latin typeface="Arial" charset="0"/>
                <a:ea typeface="ＭＳ Ｐゴシック" pitchFamily="-128" charset="-128"/>
              </a:defRPr>
            </a:lvl2pPr>
            <a:lvl3pPr marL="1143000" indent="-228600" eaLnBrk="0" hangingPunct="0">
              <a:defRPr sz="2000">
                <a:solidFill>
                  <a:schemeClr val="tx1"/>
                </a:solidFill>
                <a:latin typeface="Arial" charset="0"/>
                <a:ea typeface="ＭＳ Ｐゴシック" pitchFamily="-128" charset="-128"/>
              </a:defRPr>
            </a:lvl3pPr>
            <a:lvl4pPr marL="1600200" indent="-228600" eaLnBrk="0" hangingPunct="0">
              <a:defRPr sz="2000">
                <a:solidFill>
                  <a:schemeClr val="tx1"/>
                </a:solidFill>
                <a:latin typeface="Arial" charset="0"/>
                <a:ea typeface="ＭＳ Ｐゴシック" pitchFamily="-128" charset="-128"/>
              </a:defRPr>
            </a:lvl4pPr>
            <a:lvl5pPr marL="2057400" indent="-228600" eaLnBrk="0" hangingPunct="0">
              <a:defRPr sz="2000">
                <a:solidFill>
                  <a:schemeClr val="tx1"/>
                </a:solidFill>
                <a:latin typeface="Arial" charset="0"/>
                <a:ea typeface="ＭＳ Ｐゴシック" pitchFamily="-128" charset="-128"/>
              </a:defRPr>
            </a:lvl5pPr>
            <a:lvl6pPr marL="2514600" indent="-228600" eaLnBrk="0" fontAlgn="base" hangingPunct="0">
              <a:spcBef>
                <a:spcPct val="0"/>
              </a:spcBef>
              <a:spcAft>
                <a:spcPct val="0"/>
              </a:spcAft>
              <a:defRPr sz="2000">
                <a:solidFill>
                  <a:schemeClr val="tx1"/>
                </a:solidFill>
                <a:latin typeface="Arial" charset="0"/>
                <a:ea typeface="ＭＳ Ｐゴシック" pitchFamily="-128" charset="-128"/>
              </a:defRPr>
            </a:lvl6pPr>
            <a:lvl7pPr marL="2971800" indent="-228600" eaLnBrk="0" fontAlgn="base" hangingPunct="0">
              <a:spcBef>
                <a:spcPct val="0"/>
              </a:spcBef>
              <a:spcAft>
                <a:spcPct val="0"/>
              </a:spcAft>
              <a:defRPr sz="2000">
                <a:solidFill>
                  <a:schemeClr val="tx1"/>
                </a:solidFill>
                <a:latin typeface="Arial" charset="0"/>
                <a:ea typeface="ＭＳ Ｐゴシック" pitchFamily="-128" charset="-128"/>
              </a:defRPr>
            </a:lvl7pPr>
            <a:lvl8pPr marL="3429000" indent="-228600" eaLnBrk="0" fontAlgn="base" hangingPunct="0">
              <a:spcBef>
                <a:spcPct val="0"/>
              </a:spcBef>
              <a:spcAft>
                <a:spcPct val="0"/>
              </a:spcAft>
              <a:defRPr sz="2000">
                <a:solidFill>
                  <a:schemeClr val="tx1"/>
                </a:solidFill>
                <a:latin typeface="Arial" charset="0"/>
                <a:ea typeface="ＭＳ Ｐゴシック" pitchFamily="-128" charset="-128"/>
              </a:defRPr>
            </a:lvl8pPr>
            <a:lvl9pPr marL="3886200" indent="-228600" eaLnBrk="0" fontAlgn="base" hangingPunct="0">
              <a:spcBef>
                <a:spcPct val="0"/>
              </a:spcBef>
              <a:spcAft>
                <a:spcPct val="0"/>
              </a:spcAft>
              <a:defRPr sz="2000">
                <a:solidFill>
                  <a:schemeClr val="tx1"/>
                </a:solidFill>
                <a:latin typeface="Arial" charset="0"/>
                <a:ea typeface="ＭＳ Ｐゴシック" pitchFamily="-128" charset="-128"/>
              </a:defRPr>
            </a:lvl9pPr>
          </a:lstStyle>
          <a:p>
            <a:pPr algn="r"/>
            <a:fld id="{C3D8A33A-047C-4AD7-B1D0-A9CF2729ECF6}" type="slidenum">
              <a:rPr lang="it-IT" sz="1200"/>
              <a:pPr algn="r"/>
              <a:t>36</a:t>
            </a:fld>
            <a:endParaRPr lang="it-IT" sz="1200"/>
          </a:p>
        </p:txBody>
      </p:sp>
      <p:sp>
        <p:nvSpPr>
          <p:cNvPr id="23555" name="Rectangle 2"/>
          <p:cNvSpPr>
            <a:spLocks noGrp="1" noRot="1" noChangeAspect="1" noChangeArrowheads="1" noTextEdit="1"/>
          </p:cNvSpPr>
          <p:nvPr>
            <p:ph type="sldImg"/>
          </p:nvPr>
        </p:nvSpPr>
        <p:spPr>
          <a:ln/>
        </p:spPr>
      </p:sp>
      <p:sp>
        <p:nvSpPr>
          <p:cNvPr id="2355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it-IT">
                <a:ea typeface="ＭＳ Ｐゴシック" pitchFamily="-128" charset="-128"/>
              </a:rPr>
              <a:t>Esempio Grafico colonne</a:t>
            </a:r>
          </a:p>
        </p:txBody>
      </p:sp>
    </p:spTree>
    <p:extLst>
      <p:ext uri="{BB962C8B-B14F-4D97-AF65-F5344CB8AC3E}">
        <p14:creationId xmlns:p14="http://schemas.microsoft.com/office/powerpoint/2010/main" val="297547648"/>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p:cNvSpPr txBox="1">
            <a:spLocks noGrp="1" noChangeArrowheads="1"/>
          </p:cNvSpPr>
          <p:nvPr/>
        </p:nvSpPr>
        <p:spPr bwMode="auto">
          <a:xfrm>
            <a:off x="3851275" y="9431338"/>
            <a:ext cx="2946400" cy="496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sz="2000">
                <a:solidFill>
                  <a:schemeClr val="tx1"/>
                </a:solidFill>
                <a:latin typeface="Arial" charset="0"/>
                <a:ea typeface="ＭＳ Ｐゴシック" pitchFamily="-128" charset="-128"/>
              </a:defRPr>
            </a:lvl1pPr>
            <a:lvl2pPr marL="742950" indent="-285750" eaLnBrk="0" hangingPunct="0">
              <a:defRPr sz="2000">
                <a:solidFill>
                  <a:schemeClr val="tx1"/>
                </a:solidFill>
                <a:latin typeface="Arial" charset="0"/>
                <a:ea typeface="ＭＳ Ｐゴシック" pitchFamily="-128" charset="-128"/>
              </a:defRPr>
            </a:lvl2pPr>
            <a:lvl3pPr marL="1143000" indent="-228600" eaLnBrk="0" hangingPunct="0">
              <a:defRPr sz="2000">
                <a:solidFill>
                  <a:schemeClr val="tx1"/>
                </a:solidFill>
                <a:latin typeface="Arial" charset="0"/>
                <a:ea typeface="ＭＳ Ｐゴシック" pitchFamily="-128" charset="-128"/>
              </a:defRPr>
            </a:lvl3pPr>
            <a:lvl4pPr marL="1600200" indent="-228600" eaLnBrk="0" hangingPunct="0">
              <a:defRPr sz="2000">
                <a:solidFill>
                  <a:schemeClr val="tx1"/>
                </a:solidFill>
                <a:latin typeface="Arial" charset="0"/>
                <a:ea typeface="ＭＳ Ｐゴシック" pitchFamily="-128" charset="-128"/>
              </a:defRPr>
            </a:lvl4pPr>
            <a:lvl5pPr marL="2057400" indent="-228600" eaLnBrk="0" hangingPunct="0">
              <a:defRPr sz="2000">
                <a:solidFill>
                  <a:schemeClr val="tx1"/>
                </a:solidFill>
                <a:latin typeface="Arial" charset="0"/>
                <a:ea typeface="ＭＳ Ｐゴシック" pitchFamily="-128" charset="-128"/>
              </a:defRPr>
            </a:lvl5pPr>
            <a:lvl6pPr marL="2514600" indent="-228600" eaLnBrk="0" fontAlgn="base" hangingPunct="0">
              <a:spcBef>
                <a:spcPct val="0"/>
              </a:spcBef>
              <a:spcAft>
                <a:spcPct val="0"/>
              </a:spcAft>
              <a:defRPr sz="2000">
                <a:solidFill>
                  <a:schemeClr val="tx1"/>
                </a:solidFill>
                <a:latin typeface="Arial" charset="0"/>
                <a:ea typeface="ＭＳ Ｐゴシック" pitchFamily="-128" charset="-128"/>
              </a:defRPr>
            </a:lvl6pPr>
            <a:lvl7pPr marL="2971800" indent="-228600" eaLnBrk="0" fontAlgn="base" hangingPunct="0">
              <a:spcBef>
                <a:spcPct val="0"/>
              </a:spcBef>
              <a:spcAft>
                <a:spcPct val="0"/>
              </a:spcAft>
              <a:defRPr sz="2000">
                <a:solidFill>
                  <a:schemeClr val="tx1"/>
                </a:solidFill>
                <a:latin typeface="Arial" charset="0"/>
                <a:ea typeface="ＭＳ Ｐゴシック" pitchFamily="-128" charset="-128"/>
              </a:defRPr>
            </a:lvl7pPr>
            <a:lvl8pPr marL="3429000" indent="-228600" eaLnBrk="0" fontAlgn="base" hangingPunct="0">
              <a:spcBef>
                <a:spcPct val="0"/>
              </a:spcBef>
              <a:spcAft>
                <a:spcPct val="0"/>
              </a:spcAft>
              <a:defRPr sz="2000">
                <a:solidFill>
                  <a:schemeClr val="tx1"/>
                </a:solidFill>
                <a:latin typeface="Arial" charset="0"/>
                <a:ea typeface="ＭＳ Ｐゴシック" pitchFamily="-128" charset="-128"/>
              </a:defRPr>
            </a:lvl8pPr>
            <a:lvl9pPr marL="3886200" indent="-228600" eaLnBrk="0" fontAlgn="base" hangingPunct="0">
              <a:spcBef>
                <a:spcPct val="0"/>
              </a:spcBef>
              <a:spcAft>
                <a:spcPct val="0"/>
              </a:spcAft>
              <a:defRPr sz="2000">
                <a:solidFill>
                  <a:schemeClr val="tx1"/>
                </a:solidFill>
                <a:latin typeface="Arial" charset="0"/>
                <a:ea typeface="ＭＳ Ｐゴシック" pitchFamily="-128" charset="-128"/>
              </a:defRPr>
            </a:lvl9pPr>
          </a:lstStyle>
          <a:p>
            <a:pPr algn="r"/>
            <a:fld id="{C3D8A33A-047C-4AD7-B1D0-A9CF2729ECF6}" type="slidenum">
              <a:rPr lang="it-IT" sz="1200"/>
              <a:pPr algn="r"/>
              <a:t>37</a:t>
            </a:fld>
            <a:endParaRPr lang="it-IT" sz="1200"/>
          </a:p>
        </p:txBody>
      </p:sp>
      <p:sp>
        <p:nvSpPr>
          <p:cNvPr id="23555" name="Rectangle 2"/>
          <p:cNvSpPr>
            <a:spLocks noGrp="1" noRot="1" noChangeAspect="1" noChangeArrowheads="1" noTextEdit="1"/>
          </p:cNvSpPr>
          <p:nvPr>
            <p:ph type="sldImg"/>
          </p:nvPr>
        </p:nvSpPr>
        <p:spPr>
          <a:ln/>
        </p:spPr>
      </p:sp>
      <p:sp>
        <p:nvSpPr>
          <p:cNvPr id="2355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it-IT">
                <a:ea typeface="ＭＳ Ｐゴシック" pitchFamily="-128" charset="-128"/>
              </a:rPr>
              <a:t>Esempio Grafico colonne</a:t>
            </a:r>
          </a:p>
        </p:txBody>
      </p:sp>
    </p:spTree>
    <p:extLst>
      <p:ext uri="{BB962C8B-B14F-4D97-AF65-F5344CB8AC3E}">
        <p14:creationId xmlns:p14="http://schemas.microsoft.com/office/powerpoint/2010/main" val="1054558621"/>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p:cNvSpPr txBox="1">
            <a:spLocks noGrp="1" noChangeArrowheads="1"/>
          </p:cNvSpPr>
          <p:nvPr/>
        </p:nvSpPr>
        <p:spPr bwMode="auto">
          <a:xfrm>
            <a:off x="3851275" y="9431338"/>
            <a:ext cx="2946400" cy="496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sz="2000">
                <a:solidFill>
                  <a:schemeClr val="tx1"/>
                </a:solidFill>
                <a:latin typeface="Arial" charset="0"/>
                <a:ea typeface="ＭＳ Ｐゴシック" pitchFamily="-128" charset="-128"/>
              </a:defRPr>
            </a:lvl1pPr>
            <a:lvl2pPr marL="742950" indent="-285750" eaLnBrk="0" hangingPunct="0">
              <a:defRPr sz="2000">
                <a:solidFill>
                  <a:schemeClr val="tx1"/>
                </a:solidFill>
                <a:latin typeface="Arial" charset="0"/>
                <a:ea typeface="ＭＳ Ｐゴシック" pitchFamily="-128" charset="-128"/>
              </a:defRPr>
            </a:lvl2pPr>
            <a:lvl3pPr marL="1143000" indent="-228600" eaLnBrk="0" hangingPunct="0">
              <a:defRPr sz="2000">
                <a:solidFill>
                  <a:schemeClr val="tx1"/>
                </a:solidFill>
                <a:latin typeface="Arial" charset="0"/>
                <a:ea typeface="ＭＳ Ｐゴシック" pitchFamily="-128" charset="-128"/>
              </a:defRPr>
            </a:lvl3pPr>
            <a:lvl4pPr marL="1600200" indent="-228600" eaLnBrk="0" hangingPunct="0">
              <a:defRPr sz="2000">
                <a:solidFill>
                  <a:schemeClr val="tx1"/>
                </a:solidFill>
                <a:latin typeface="Arial" charset="0"/>
                <a:ea typeface="ＭＳ Ｐゴシック" pitchFamily="-128" charset="-128"/>
              </a:defRPr>
            </a:lvl4pPr>
            <a:lvl5pPr marL="2057400" indent="-228600" eaLnBrk="0" hangingPunct="0">
              <a:defRPr sz="2000">
                <a:solidFill>
                  <a:schemeClr val="tx1"/>
                </a:solidFill>
                <a:latin typeface="Arial" charset="0"/>
                <a:ea typeface="ＭＳ Ｐゴシック" pitchFamily="-128" charset="-128"/>
              </a:defRPr>
            </a:lvl5pPr>
            <a:lvl6pPr marL="2514600" indent="-228600" eaLnBrk="0" fontAlgn="base" hangingPunct="0">
              <a:spcBef>
                <a:spcPct val="0"/>
              </a:spcBef>
              <a:spcAft>
                <a:spcPct val="0"/>
              </a:spcAft>
              <a:defRPr sz="2000">
                <a:solidFill>
                  <a:schemeClr val="tx1"/>
                </a:solidFill>
                <a:latin typeface="Arial" charset="0"/>
                <a:ea typeface="ＭＳ Ｐゴシック" pitchFamily="-128" charset="-128"/>
              </a:defRPr>
            </a:lvl6pPr>
            <a:lvl7pPr marL="2971800" indent="-228600" eaLnBrk="0" fontAlgn="base" hangingPunct="0">
              <a:spcBef>
                <a:spcPct val="0"/>
              </a:spcBef>
              <a:spcAft>
                <a:spcPct val="0"/>
              </a:spcAft>
              <a:defRPr sz="2000">
                <a:solidFill>
                  <a:schemeClr val="tx1"/>
                </a:solidFill>
                <a:latin typeface="Arial" charset="0"/>
                <a:ea typeface="ＭＳ Ｐゴシック" pitchFamily="-128" charset="-128"/>
              </a:defRPr>
            </a:lvl7pPr>
            <a:lvl8pPr marL="3429000" indent="-228600" eaLnBrk="0" fontAlgn="base" hangingPunct="0">
              <a:spcBef>
                <a:spcPct val="0"/>
              </a:spcBef>
              <a:spcAft>
                <a:spcPct val="0"/>
              </a:spcAft>
              <a:defRPr sz="2000">
                <a:solidFill>
                  <a:schemeClr val="tx1"/>
                </a:solidFill>
                <a:latin typeface="Arial" charset="0"/>
                <a:ea typeface="ＭＳ Ｐゴシック" pitchFamily="-128" charset="-128"/>
              </a:defRPr>
            </a:lvl8pPr>
            <a:lvl9pPr marL="3886200" indent="-228600" eaLnBrk="0" fontAlgn="base" hangingPunct="0">
              <a:spcBef>
                <a:spcPct val="0"/>
              </a:spcBef>
              <a:spcAft>
                <a:spcPct val="0"/>
              </a:spcAft>
              <a:defRPr sz="2000">
                <a:solidFill>
                  <a:schemeClr val="tx1"/>
                </a:solidFill>
                <a:latin typeface="Arial" charset="0"/>
                <a:ea typeface="ＭＳ Ｐゴシック" pitchFamily="-128" charset="-128"/>
              </a:defRPr>
            </a:lvl9pPr>
          </a:lstStyle>
          <a:p>
            <a:pPr algn="r"/>
            <a:fld id="{C3D8A33A-047C-4AD7-B1D0-A9CF2729ECF6}" type="slidenum">
              <a:rPr lang="it-IT" sz="1200"/>
              <a:pPr algn="r"/>
              <a:t>38</a:t>
            </a:fld>
            <a:endParaRPr lang="it-IT" sz="1200"/>
          </a:p>
        </p:txBody>
      </p:sp>
      <p:sp>
        <p:nvSpPr>
          <p:cNvPr id="23555" name="Rectangle 2"/>
          <p:cNvSpPr>
            <a:spLocks noGrp="1" noRot="1" noChangeAspect="1" noChangeArrowheads="1" noTextEdit="1"/>
          </p:cNvSpPr>
          <p:nvPr>
            <p:ph type="sldImg"/>
          </p:nvPr>
        </p:nvSpPr>
        <p:spPr>
          <a:ln/>
        </p:spPr>
      </p:sp>
      <p:sp>
        <p:nvSpPr>
          <p:cNvPr id="2355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it-IT">
                <a:ea typeface="ＭＳ Ｐゴシック" pitchFamily="-128" charset="-128"/>
              </a:rPr>
              <a:t>Esempio Grafico colonne</a:t>
            </a:r>
          </a:p>
        </p:txBody>
      </p:sp>
    </p:spTree>
    <p:extLst>
      <p:ext uri="{BB962C8B-B14F-4D97-AF65-F5344CB8AC3E}">
        <p14:creationId xmlns:p14="http://schemas.microsoft.com/office/powerpoint/2010/main" val="1337056567"/>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p:cNvSpPr txBox="1">
            <a:spLocks noGrp="1" noChangeArrowheads="1"/>
          </p:cNvSpPr>
          <p:nvPr/>
        </p:nvSpPr>
        <p:spPr bwMode="auto">
          <a:xfrm>
            <a:off x="3851275" y="9431338"/>
            <a:ext cx="2946400" cy="496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sz="2000">
                <a:solidFill>
                  <a:schemeClr val="tx1"/>
                </a:solidFill>
                <a:latin typeface="Arial" charset="0"/>
                <a:ea typeface="ＭＳ Ｐゴシック" pitchFamily="-128" charset="-128"/>
              </a:defRPr>
            </a:lvl1pPr>
            <a:lvl2pPr marL="742950" indent="-285750" eaLnBrk="0" hangingPunct="0">
              <a:defRPr sz="2000">
                <a:solidFill>
                  <a:schemeClr val="tx1"/>
                </a:solidFill>
                <a:latin typeface="Arial" charset="0"/>
                <a:ea typeface="ＭＳ Ｐゴシック" pitchFamily="-128" charset="-128"/>
              </a:defRPr>
            </a:lvl2pPr>
            <a:lvl3pPr marL="1143000" indent="-228600" eaLnBrk="0" hangingPunct="0">
              <a:defRPr sz="2000">
                <a:solidFill>
                  <a:schemeClr val="tx1"/>
                </a:solidFill>
                <a:latin typeface="Arial" charset="0"/>
                <a:ea typeface="ＭＳ Ｐゴシック" pitchFamily="-128" charset="-128"/>
              </a:defRPr>
            </a:lvl3pPr>
            <a:lvl4pPr marL="1600200" indent="-228600" eaLnBrk="0" hangingPunct="0">
              <a:defRPr sz="2000">
                <a:solidFill>
                  <a:schemeClr val="tx1"/>
                </a:solidFill>
                <a:latin typeface="Arial" charset="0"/>
                <a:ea typeface="ＭＳ Ｐゴシック" pitchFamily="-128" charset="-128"/>
              </a:defRPr>
            </a:lvl4pPr>
            <a:lvl5pPr marL="2057400" indent="-228600" eaLnBrk="0" hangingPunct="0">
              <a:defRPr sz="2000">
                <a:solidFill>
                  <a:schemeClr val="tx1"/>
                </a:solidFill>
                <a:latin typeface="Arial" charset="0"/>
                <a:ea typeface="ＭＳ Ｐゴシック" pitchFamily="-128" charset="-128"/>
              </a:defRPr>
            </a:lvl5pPr>
            <a:lvl6pPr marL="2514600" indent="-228600" eaLnBrk="0" fontAlgn="base" hangingPunct="0">
              <a:spcBef>
                <a:spcPct val="0"/>
              </a:spcBef>
              <a:spcAft>
                <a:spcPct val="0"/>
              </a:spcAft>
              <a:defRPr sz="2000">
                <a:solidFill>
                  <a:schemeClr val="tx1"/>
                </a:solidFill>
                <a:latin typeface="Arial" charset="0"/>
                <a:ea typeface="ＭＳ Ｐゴシック" pitchFamily="-128" charset="-128"/>
              </a:defRPr>
            </a:lvl6pPr>
            <a:lvl7pPr marL="2971800" indent="-228600" eaLnBrk="0" fontAlgn="base" hangingPunct="0">
              <a:spcBef>
                <a:spcPct val="0"/>
              </a:spcBef>
              <a:spcAft>
                <a:spcPct val="0"/>
              </a:spcAft>
              <a:defRPr sz="2000">
                <a:solidFill>
                  <a:schemeClr val="tx1"/>
                </a:solidFill>
                <a:latin typeface="Arial" charset="0"/>
                <a:ea typeface="ＭＳ Ｐゴシック" pitchFamily="-128" charset="-128"/>
              </a:defRPr>
            </a:lvl7pPr>
            <a:lvl8pPr marL="3429000" indent="-228600" eaLnBrk="0" fontAlgn="base" hangingPunct="0">
              <a:spcBef>
                <a:spcPct val="0"/>
              </a:spcBef>
              <a:spcAft>
                <a:spcPct val="0"/>
              </a:spcAft>
              <a:defRPr sz="2000">
                <a:solidFill>
                  <a:schemeClr val="tx1"/>
                </a:solidFill>
                <a:latin typeface="Arial" charset="0"/>
                <a:ea typeface="ＭＳ Ｐゴシック" pitchFamily="-128" charset="-128"/>
              </a:defRPr>
            </a:lvl8pPr>
            <a:lvl9pPr marL="3886200" indent="-228600" eaLnBrk="0" fontAlgn="base" hangingPunct="0">
              <a:spcBef>
                <a:spcPct val="0"/>
              </a:spcBef>
              <a:spcAft>
                <a:spcPct val="0"/>
              </a:spcAft>
              <a:defRPr sz="2000">
                <a:solidFill>
                  <a:schemeClr val="tx1"/>
                </a:solidFill>
                <a:latin typeface="Arial" charset="0"/>
                <a:ea typeface="ＭＳ Ｐゴシック" pitchFamily="-128" charset="-128"/>
              </a:defRPr>
            </a:lvl9pPr>
          </a:lstStyle>
          <a:p>
            <a:pPr algn="r"/>
            <a:fld id="{C3D8A33A-047C-4AD7-B1D0-A9CF2729ECF6}" type="slidenum">
              <a:rPr lang="it-IT" sz="1200"/>
              <a:pPr algn="r"/>
              <a:t>39</a:t>
            </a:fld>
            <a:endParaRPr lang="it-IT" sz="1200"/>
          </a:p>
        </p:txBody>
      </p:sp>
      <p:sp>
        <p:nvSpPr>
          <p:cNvPr id="23555" name="Rectangle 2"/>
          <p:cNvSpPr>
            <a:spLocks noGrp="1" noRot="1" noChangeAspect="1" noChangeArrowheads="1" noTextEdit="1"/>
          </p:cNvSpPr>
          <p:nvPr>
            <p:ph type="sldImg"/>
          </p:nvPr>
        </p:nvSpPr>
        <p:spPr>
          <a:ln/>
        </p:spPr>
      </p:sp>
      <p:sp>
        <p:nvSpPr>
          <p:cNvPr id="2355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it-IT">
                <a:ea typeface="ＭＳ Ｐゴシック" pitchFamily="-128" charset="-128"/>
              </a:rPr>
              <a:t>Esempio Grafico colonne</a:t>
            </a:r>
          </a:p>
        </p:txBody>
      </p:sp>
    </p:spTree>
    <p:extLst>
      <p:ext uri="{BB962C8B-B14F-4D97-AF65-F5344CB8AC3E}">
        <p14:creationId xmlns:p14="http://schemas.microsoft.com/office/powerpoint/2010/main" val="1447116920"/>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p:cNvSpPr txBox="1">
            <a:spLocks noGrp="1" noChangeArrowheads="1"/>
          </p:cNvSpPr>
          <p:nvPr/>
        </p:nvSpPr>
        <p:spPr bwMode="auto">
          <a:xfrm>
            <a:off x="3851275" y="9431338"/>
            <a:ext cx="2946400" cy="496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sz="2000">
                <a:solidFill>
                  <a:schemeClr val="tx1"/>
                </a:solidFill>
                <a:latin typeface="Arial" charset="0"/>
                <a:ea typeface="ＭＳ Ｐゴシック" pitchFamily="-128" charset="-128"/>
              </a:defRPr>
            </a:lvl1pPr>
            <a:lvl2pPr marL="742950" indent="-285750" eaLnBrk="0" hangingPunct="0">
              <a:defRPr sz="2000">
                <a:solidFill>
                  <a:schemeClr val="tx1"/>
                </a:solidFill>
                <a:latin typeface="Arial" charset="0"/>
                <a:ea typeface="ＭＳ Ｐゴシック" pitchFamily="-128" charset="-128"/>
              </a:defRPr>
            </a:lvl2pPr>
            <a:lvl3pPr marL="1143000" indent="-228600" eaLnBrk="0" hangingPunct="0">
              <a:defRPr sz="2000">
                <a:solidFill>
                  <a:schemeClr val="tx1"/>
                </a:solidFill>
                <a:latin typeface="Arial" charset="0"/>
                <a:ea typeface="ＭＳ Ｐゴシック" pitchFamily="-128" charset="-128"/>
              </a:defRPr>
            </a:lvl3pPr>
            <a:lvl4pPr marL="1600200" indent="-228600" eaLnBrk="0" hangingPunct="0">
              <a:defRPr sz="2000">
                <a:solidFill>
                  <a:schemeClr val="tx1"/>
                </a:solidFill>
                <a:latin typeface="Arial" charset="0"/>
                <a:ea typeface="ＭＳ Ｐゴシック" pitchFamily="-128" charset="-128"/>
              </a:defRPr>
            </a:lvl4pPr>
            <a:lvl5pPr marL="2057400" indent="-228600" eaLnBrk="0" hangingPunct="0">
              <a:defRPr sz="2000">
                <a:solidFill>
                  <a:schemeClr val="tx1"/>
                </a:solidFill>
                <a:latin typeface="Arial" charset="0"/>
                <a:ea typeface="ＭＳ Ｐゴシック" pitchFamily="-128" charset="-128"/>
              </a:defRPr>
            </a:lvl5pPr>
            <a:lvl6pPr marL="2514600" indent="-228600" eaLnBrk="0" fontAlgn="base" hangingPunct="0">
              <a:spcBef>
                <a:spcPct val="0"/>
              </a:spcBef>
              <a:spcAft>
                <a:spcPct val="0"/>
              </a:spcAft>
              <a:defRPr sz="2000">
                <a:solidFill>
                  <a:schemeClr val="tx1"/>
                </a:solidFill>
                <a:latin typeface="Arial" charset="0"/>
                <a:ea typeface="ＭＳ Ｐゴシック" pitchFamily="-128" charset="-128"/>
              </a:defRPr>
            </a:lvl6pPr>
            <a:lvl7pPr marL="2971800" indent="-228600" eaLnBrk="0" fontAlgn="base" hangingPunct="0">
              <a:spcBef>
                <a:spcPct val="0"/>
              </a:spcBef>
              <a:spcAft>
                <a:spcPct val="0"/>
              </a:spcAft>
              <a:defRPr sz="2000">
                <a:solidFill>
                  <a:schemeClr val="tx1"/>
                </a:solidFill>
                <a:latin typeface="Arial" charset="0"/>
                <a:ea typeface="ＭＳ Ｐゴシック" pitchFamily="-128" charset="-128"/>
              </a:defRPr>
            </a:lvl7pPr>
            <a:lvl8pPr marL="3429000" indent="-228600" eaLnBrk="0" fontAlgn="base" hangingPunct="0">
              <a:spcBef>
                <a:spcPct val="0"/>
              </a:spcBef>
              <a:spcAft>
                <a:spcPct val="0"/>
              </a:spcAft>
              <a:defRPr sz="2000">
                <a:solidFill>
                  <a:schemeClr val="tx1"/>
                </a:solidFill>
                <a:latin typeface="Arial" charset="0"/>
                <a:ea typeface="ＭＳ Ｐゴシック" pitchFamily="-128" charset="-128"/>
              </a:defRPr>
            </a:lvl8pPr>
            <a:lvl9pPr marL="3886200" indent="-228600" eaLnBrk="0" fontAlgn="base" hangingPunct="0">
              <a:spcBef>
                <a:spcPct val="0"/>
              </a:spcBef>
              <a:spcAft>
                <a:spcPct val="0"/>
              </a:spcAft>
              <a:defRPr sz="2000">
                <a:solidFill>
                  <a:schemeClr val="tx1"/>
                </a:solidFill>
                <a:latin typeface="Arial" charset="0"/>
                <a:ea typeface="ＭＳ Ｐゴシック" pitchFamily="-128" charset="-128"/>
              </a:defRPr>
            </a:lvl9pPr>
          </a:lstStyle>
          <a:p>
            <a:pPr algn="r"/>
            <a:fld id="{C3D8A33A-047C-4AD7-B1D0-A9CF2729ECF6}" type="slidenum">
              <a:rPr lang="it-IT" sz="1200"/>
              <a:pPr algn="r"/>
              <a:t>40</a:t>
            </a:fld>
            <a:endParaRPr lang="it-IT" sz="1200"/>
          </a:p>
        </p:txBody>
      </p:sp>
      <p:sp>
        <p:nvSpPr>
          <p:cNvPr id="23555" name="Rectangle 2"/>
          <p:cNvSpPr>
            <a:spLocks noGrp="1" noRot="1" noChangeAspect="1" noChangeArrowheads="1" noTextEdit="1"/>
          </p:cNvSpPr>
          <p:nvPr>
            <p:ph type="sldImg"/>
          </p:nvPr>
        </p:nvSpPr>
        <p:spPr>
          <a:ln/>
        </p:spPr>
      </p:sp>
      <p:sp>
        <p:nvSpPr>
          <p:cNvPr id="2355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it-IT">
                <a:ea typeface="ＭＳ Ｐゴシック" pitchFamily="-128" charset="-128"/>
              </a:rPr>
              <a:t>Esempio Grafico colonne</a:t>
            </a:r>
          </a:p>
        </p:txBody>
      </p:sp>
    </p:spTree>
    <p:extLst>
      <p:ext uri="{BB962C8B-B14F-4D97-AF65-F5344CB8AC3E}">
        <p14:creationId xmlns:p14="http://schemas.microsoft.com/office/powerpoint/2010/main" val="2022616410"/>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p:cNvSpPr txBox="1">
            <a:spLocks noGrp="1" noChangeArrowheads="1"/>
          </p:cNvSpPr>
          <p:nvPr/>
        </p:nvSpPr>
        <p:spPr bwMode="auto">
          <a:xfrm>
            <a:off x="3851275" y="9431338"/>
            <a:ext cx="2946400" cy="496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sz="2000">
                <a:solidFill>
                  <a:schemeClr val="tx1"/>
                </a:solidFill>
                <a:latin typeface="Arial" charset="0"/>
                <a:ea typeface="ＭＳ Ｐゴシック" pitchFamily="-128" charset="-128"/>
              </a:defRPr>
            </a:lvl1pPr>
            <a:lvl2pPr marL="742950" indent="-285750" eaLnBrk="0" hangingPunct="0">
              <a:defRPr sz="2000">
                <a:solidFill>
                  <a:schemeClr val="tx1"/>
                </a:solidFill>
                <a:latin typeface="Arial" charset="0"/>
                <a:ea typeface="ＭＳ Ｐゴシック" pitchFamily="-128" charset="-128"/>
              </a:defRPr>
            </a:lvl2pPr>
            <a:lvl3pPr marL="1143000" indent="-228600" eaLnBrk="0" hangingPunct="0">
              <a:defRPr sz="2000">
                <a:solidFill>
                  <a:schemeClr val="tx1"/>
                </a:solidFill>
                <a:latin typeface="Arial" charset="0"/>
                <a:ea typeface="ＭＳ Ｐゴシック" pitchFamily="-128" charset="-128"/>
              </a:defRPr>
            </a:lvl3pPr>
            <a:lvl4pPr marL="1600200" indent="-228600" eaLnBrk="0" hangingPunct="0">
              <a:defRPr sz="2000">
                <a:solidFill>
                  <a:schemeClr val="tx1"/>
                </a:solidFill>
                <a:latin typeface="Arial" charset="0"/>
                <a:ea typeface="ＭＳ Ｐゴシック" pitchFamily="-128" charset="-128"/>
              </a:defRPr>
            </a:lvl4pPr>
            <a:lvl5pPr marL="2057400" indent="-228600" eaLnBrk="0" hangingPunct="0">
              <a:defRPr sz="2000">
                <a:solidFill>
                  <a:schemeClr val="tx1"/>
                </a:solidFill>
                <a:latin typeface="Arial" charset="0"/>
                <a:ea typeface="ＭＳ Ｐゴシック" pitchFamily="-128" charset="-128"/>
              </a:defRPr>
            </a:lvl5pPr>
            <a:lvl6pPr marL="2514600" indent="-228600" eaLnBrk="0" fontAlgn="base" hangingPunct="0">
              <a:spcBef>
                <a:spcPct val="0"/>
              </a:spcBef>
              <a:spcAft>
                <a:spcPct val="0"/>
              </a:spcAft>
              <a:defRPr sz="2000">
                <a:solidFill>
                  <a:schemeClr val="tx1"/>
                </a:solidFill>
                <a:latin typeface="Arial" charset="0"/>
                <a:ea typeface="ＭＳ Ｐゴシック" pitchFamily="-128" charset="-128"/>
              </a:defRPr>
            </a:lvl6pPr>
            <a:lvl7pPr marL="2971800" indent="-228600" eaLnBrk="0" fontAlgn="base" hangingPunct="0">
              <a:spcBef>
                <a:spcPct val="0"/>
              </a:spcBef>
              <a:spcAft>
                <a:spcPct val="0"/>
              </a:spcAft>
              <a:defRPr sz="2000">
                <a:solidFill>
                  <a:schemeClr val="tx1"/>
                </a:solidFill>
                <a:latin typeface="Arial" charset="0"/>
                <a:ea typeface="ＭＳ Ｐゴシック" pitchFamily="-128" charset="-128"/>
              </a:defRPr>
            </a:lvl7pPr>
            <a:lvl8pPr marL="3429000" indent="-228600" eaLnBrk="0" fontAlgn="base" hangingPunct="0">
              <a:spcBef>
                <a:spcPct val="0"/>
              </a:spcBef>
              <a:spcAft>
                <a:spcPct val="0"/>
              </a:spcAft>
              <a:defRPr sz="2000">
                <a:solidFill>
                  <a:schemeClr val="tx1"/>
                </a:solidFill>
                <a:latin typeface="Arial" charset="0"/>
                <a:ea typeface="ＭＳ Ｐゴシック" pitchFamily="-128" charset="-128"/>
              </a:defRPr>
            </a:lvl8pPr>
            <a:lvl9pPr marL="3886200" indent="-228600" eaLnBrk="0" fontAlgn="base" hangingPunct="0">
              <a:spcBef>
                <a:spcPct val="0"/>
              </a:spcBef>
              <a:spcAft>
                <a:spcPct val="0"/>
              </a:spcAft>
              <a:defRPr sz="2000">
                <a:solidFill>
                  <a:schemeClr val="tx1"/>
                </a:solidFill>
                <a:latin typeface="Arial" charset="0"/>
                <a:ea typeface="ＭＳ Ｐゴシック" pitchFamily="-128" charset="-128"/>
              </a:defRPr>
            </a:lvl9pPr>
          </a:lstStyle>
          <a:p>
            <a:pPr algn="r"/>
            <a:fld id="{C3D8A33A-047C-4AD7-B1D0-A9CF2729ECF6}" type="slidenum">
              <a:rPr lang="it-IT" sz="1200"/>
              <a:pPr algn="r"/>
              <a:t>41</a:t>
            </a:fld>
            <a:endParaRPr lang="it-IT" sz="1200"/>
          </a:p>
        </p:txBody>
      </p:sp>
      <p:sp>
        <p:nvSpPr>
          <p:cNvPr id="23555" name="Rectangle 2"/>
          <p:cNvSpPr>
            <a:spLocks noGrp="1" noRot="1" noChangeAspect="1" noChangeArrowheads="1" noTextEdit="1"/>
          </p:cNvSpPr>
          <p:nvPr>
            <p:ph type="sldImg"/>
          </p:nvPr>
        </p:nvSpPr>
        <p:spPr>
          <a:ln/>
        </p:spPr>
      </p:sp>
      <p:sp>
        <p:nvSpPr>
          <p:cNvPr id="2355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it-IT">
                <a:ea typeface="ＭＳ Ｐゴシック" pitchFamily="-128" charset="-128"/>
              </a:rPr>
              <a:t>Esempio Grafico colonne</a:t>
            </a:r>
          </a:p>
        </p:txBody>
      </p:sp>
    </p:spTree>
    <p:extLst>
      <p:ext uri="{BB962C8B-B14F-4D97-AF65-F5344CB8AC3E}">
        <p14:creationId xmlns:p14="http://schemas.microsoft.com/office/powerpoint/2010/main" val="186603299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p:cNvSpPr txBox="1">
            <a:spLocks noGrp="1" noChangeArrowheads="1"/>
          </p:cNvSpPr>
          <p:nvPr/>
        </p:nvSpPr>
        <p:spPr bwMode="auto">
          <a:xfrm>
            <a:off x="3851275" y="9431338"/>
            <a:ext cx="2946400" cy="496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sz="2000">
                <a:solidFill>
                  <a:schemeClr val="tx1"/>
                </a:solidFill>
                <a:latin typeface="Arial" charset="0"/>
                <a:ea typeface="ＭＳ Ｐゴシック" pitchFamily="-128" charset="-128"/>
              </a:defRPr>
            </a:lvl1pPr>
            <a:lvl2pPr marL="742950" indent="-285750" eaLnBrk="0" hangingPunct="0">
              <a:defRPr sz="2000">
                <a:solidFill>
                  <a:schemeClr val="tx1"/>
                </a:solidFill>
                <a:latin typeface="Arial" charset="0"/>
                <a:ea typeface="ＭＳ Ｐゴシック" pitchFamily="-128" charset="-128"/>
              </a:defRPr>
            </a:lvl2pPr>
            <a:lvl3pPr marL="1143000" indent="-228600" eaLnBrk="0" hangingPunct="0">
              <a:defRPr sz="2000">
                <a:solidFill>
                  <a:schemeClr val="tx1"/>
                </a:solidFill>
                <a:latin typeface="Arial" charset="0"/>
                <a:ea typeface="ＭＳ Ｐゴシック" pitchFamily="-128" charset="-128"/>
              </a:defRPr>
            </a:lvl3pPr>
            <a:lvl4pPr marL="1600200" indent="-228600" eaLnBrk="0" hangingPunct="0">
              <a:defRPr sz="2000">
                <a:solidFill>
                  <a:schemeClr val="tx1"/>
                </a:solidFill>
                <a:latin typeface="Arial" charset="0"/>
                <a:ea typeface="ＭＳ Ｐゴシック" pitchFamily="-128" charset="-128"/>
              </a:defRPr>
            </a:lvl4pPr>
            <a:lvl5pPr marL="2057400" indent="-228600" eaLnBrk="0" hangingPunct="0">
              <a:defRPr sz="2000">
                <a:solidFill>
                  <a:schemeClr val="tx1"/>
                </a:solidFill>
                <a:latin typeface="Arial" charset="0"/>
                <a:ea typeface="ＭＳ Ｐゴシック" pitchFamily="-128" charset="-128"/>
              </a:defRPr>
            </a:lvl5pPr>
            <a:lvl6pPr marL="2514600" indent="-228600" eaLnBrk="0" fontAlgn="base" hangingPunct="0">
              <a:spcBef>
                <a:spcPct val="0"/>
              </a:spcBef>
              <a:spcAft>
                <a:spcPct val="0"/>
              </a:spcAft>
              <a:defRPr sz="2000">
                <a:solidFill>
                  <a:schemeClr val="tx1"/>
                </a:solidFill>
                <a:latin typeface="Arial" charset="0"/>
                <a:ea typeface="ＭＳ Ｐゴシック" pitchFamily="-128" charset="-128"/>
              </a:defRPr>
            </a:lvl6pPr>
            <a:lvl7pPr marL="2971800" indent="-228600" eaLnBrk="0" fontAlgn="base" hangingPunct="0">
              <a:spcBef>
                <a:spcPct val="0"/>
              </a:spcBef>
              <a:spcAft>
                <a:spcPct val="0"/>
              </a:spcAft>
              <a:defRPr sz="2000">
                <a:solidFill>
                  <a:schemeClr val="tx1"/>
                </a:solidFill>
                <a:latin typeface="Arial" charset="0"/>
                <a:ea typeface="ＭＳ Ｐゴシック" pitchFamily="-128" charset="-128"/>
              </a:defRPr>
            </a:lvl7pPr>
            <a:lvl8pPr marL="3429000" indent="-228600" eaLnBrk="0" fontAlgn="base" hangingPunct="0">
              <a:spcBef>
                <a:spcPct val="0"/>
              </a:spcBef>
              <a:spcAft>
                <a:spcPct val="0"/>
              </a:spcAft>
              <a:defRPr sz="2000">
                <a:solidFill>
                  <a:schemeClr val="tx1"/>
                </a:solidFill>
                <a:latin typeface="Arial" charset="0"/>
                <a:ea typeface="ＭＳ Ｐゴシック" pitchFamily="-128" charset="-128"/>
              </a:defRPr>
            </a:lvl8pPr>
            <a:lvl9pPr marL="3886200" indent="-228600" eaLnBrk="0" fontAlgn="base" hangingPunct="0">
              <a:spcBef>
                <a:spcPct val="0"/>
              </a:spcBef>
              <a:spcAft>
                <a:spcPct val="0"/>
              </a:spcAft>
              <a:defRPr sz="2000">
                <a:solidFill>
                  <a:schemeClr val="tx1"/>
                </a:solidFill>
                <a:latin typeface="Arial" charset="0"/>
                <a:ea typeface="ＭＳ Ｐゴシック" pitchFamily="-128" charset="-128"/>
              </a:defRPr>
            </a:lvl9pPr>
          </a:lstStyle>
          <a:p>
            <a:pPr algn="r"/>
            <a:fld id="{C3D8A33A-047C-4AD7-B1D0-A9CF2729ECF6}" type="slidenum">
              <a:rPr lang="it-IT" sz="1200"/>
              <a:pPr algn="r"/>
              <a:t>4</a:t>
            </a:fld>
            <a:endParaRPr lang="it-IT" sz="1200"/>
          </a:p>
        </p:txBody>
      </p:sp>
      <p:sp>
        <p:nvSpPr>
          <p:cNvPr id="23555" name="Rectangle 2"/>
          <p:cNvSpPr>
            <a:spLocks noGrp="1" noRot="1" noChangeAspect="1" noChangeArrowheads="1" noTextEdit="1"/>
          </p:cNvSpPr>
          <p:nvPr>
            <p:ph type="sldImg"/>
          </p:nvPr>
        </p:nvSpPr>
        <p:spPr>
          <a:ln/>
        </p:spPr>
      </p:sp>
      <p:sp>
        <p:nvSpPr>
          <p:cNvPr id="2355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it-IT">
                <a:ea typeface="ＭＳ Ｐゴシック" pitchFamily="-128" charset="-128"/>
              </a:rPr>
              <a:t>Esempio Grafico colonne</a:t>
            </a:r>
          </a:p>
        </p:txBody>
      </p:sp>
    </p:spTree>
    <p:extLst>
      <p:ext uri="{BB962C8B-B14F-4D97-AF65-F5344CB8AC3E}">
        <p14:creationId xmlns:p14="http://schemas.microsoft.com/office/powerpoint/2010/main" val="908473184"/>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p:cNvSpPr txBox="1">
            <a:spLocks noGrp="1" noChangeArrowheads="1"/>
          </p:cNvSpPr>
          <p:nvPr/>
        </p:nvSpPr>
        <p:spPr bwMode="auto">
          <a:xfrm>
            <a:off x="3851275" y="9431338"/>
            <a:ext cx="2946400" cy="496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sz="2000">
                <a:solidFill>
                  <a:schemeClr val="tx1"/>
                </a:solidFill>
                <a:latin typeface="Arial" charset="0"/>
                <a:ea typeface="ＭＳ Ｐゴシック" pitchFamily="-128" charset="-128"/>
              </a:defRPr>
            </a:lvl1pPr>
            <a:lvl2pPr marL="742950" indent="-285750" eaLnBrk="0" hangingPunct="0">
              <a:defRPr sz="2000">
                <a:solidFill>
                  <a:schemeClr val="tx1"/>
                </a:solidFill>
                <a:latin typeface="Arial" charset="0"/>
                <a:ea typeface="ＭＳ Ｐゴシック" pitchFamily="-128" charset="-128"/>
              </a:defRPr>
            </a:lvl2pPr>
            <a:lvl3pPr marL="1143000" indent="-228600" eaLnBrk="0" hangingPunct="0">
              <a:defRPr sz="2000">
                <a:solidFill>
                  <a:schemeClr val="tx1"/>
                </a:solidFill>
                <a:latin typeface="Arial" charset="0"/>
                <a:ea typeface="ＭＳ Ｐゴシック" pitchFamily="-128" charset="-128"/>
              </a:defRPr>
            </a:lvl3pPr>
            <a:lvl4pPr marL="1600200" indent="-228600" eaLnBrk="0" hangingPunct="0">
              <a:defRPr sz="2000">
                <a:solidFill>
                  <a:schemeClr val="tx1"/>
                </a:solidFill>
                <a:latin typeface="Arial" charset="0"/>
                <a:ea typeface="ＭＳ Ｐゴシック" pitchFamily="-128" charset="-128"/>
              </a:defRPr>
            </a:lvl4pPr>
            <a:lvl5pPr marL="2057400" indent="-228600" eaLnBrk="0" hangingPunct="0">
              <a:defRPr sz="2000">
                <a:solidFill>
                  <a:schemeClr val="tx1"/>
                </a:solidFill>
                <a:latin typeface="Arial" charset="0"/>
                <a:ea typeface="ＭＳ Ｐゴシック" pitchFamily="-128" charset="-128"/>
              </a:defRPr>
            </a:lvl5pPr>
            <a:lvl6pPr marL="2514600" indent="-228600" eaLnBrk="0" fontAlgn="base" hangingPunct="0">
              <a:spcBef>
                <a:spcPct val="0"/>
              </a:spcBef>
              <a:spcAft>
                <a:spcPct val="0"/>
              </a:spcAft>
              <a:defRPr sz="2000">
                <a:solidFill>
                  <a:schemeClr val="tx1"/>
                </a:solidFill>
                <a:latin typeface="Arial" charset="0"/>
                <a:ea typeface="ＭＳ Ｐゴシック" pitchFamily="-128" charset="-128"/>
              </a:defRPr>
            </a:lvl6pPr>
            <a:lvl7pPr marL="2971800" indent="-228600" eaLnBrk="0" fontAlgn="base" hangingPunct="0">
              <a:spcBef>
                <a:spcPct val="0"/>
              </a:spcBef>
              <a:spcAft>
                <a:spcPct val="0"/>
              </a:spcAft>
              <a:defRPr sz="2000">
                <a:solidFill>
                  <a:schemeClr val="tx1"/>
                </a:solidFill>
                <a:latin typeface="Arial" charset="0"/>
                <a:ea typeface="ＭＳ Ｐゴシック" pitchFamily="-128" charset="-128"/>
              </a:defRPr>
            </a:lvl7pPr>
            <a:lvl8pPr marL="3429000" indent="-228600" eaLnBrk="0" fontAlgn="base" hangingPunct="0">
              <a:spcBef>
                <a:spcPct val="0"/>
              </a:spcBef>
              <a:spcAft>
                <a:spcPct val="0"/>
              </a:spcAft>
              <a:defRPr sz="2000">
                <a:solidFill>
                  <a:schemeClr val="tx1"/>
                </a:solidFill>
                <a:latin typeface="Arial" charset="0"/>
                <a:ea typeface="ＭＳ Ｐゴシック" pitchFamily="-128" charset="-128"/>
              </a:defRPr>
            </a:lvl8pPr>
            <a:lvl9pPr marL="3886200" indent="-228600" eaLnBrk="0" fontAlgn="base" hangingPunct="0">
              <a:spcBef>
                <a:spcPct val="0"/>
              </a:spcBef>
              <a:spcAft>
                <a:spcPct val="0"/>
              </a:spcAft>
              <a:defRPr sz="2000">
                <a:solidFill>
                  <a:schemeClr val="tx1"/>
                </a:solidFill>
                <a:latin typeface="Arial" charset="0"/>
                <a:ea typeface="ＭＳ Ｐゴシック" pitchFamily="-128" charset="-128"/>
              </a:defRPr>
            </a:lvl9pPr>
          </a:lstStyle>
          <a:p>
            <a:pPr algn="r"/>
            <a:fld id="{C3D8A33A-047C-4AD7-B1D0-A9CF2729ECF6}" type="slidenum">
              <a:rPr lang="it-IT" sz="1200"/>
              <a:pPr algn="r"/>
              <a:t>42</a:t>
            </a:fld>
            <a:endParaRPr lang="it-IT" sz="1200"/>
          </a:p>
        </p:txBody>
      </p:sp>
      <p:sp>
        <p:nvSpPr>
          <p:cNvPr id="23555" name="Rectangle 2"/>
          <p:cNvSpPr>
            <a:spLocks noGrp="1" noRot="1" noChangeAspect="1" noChangeArrowheads="1" noTextEdit="1"/>
          </p:cNvSpPr>
          <p:nvPr>
            <p:ph type="sldImg"/>
          </p:nvPr>
        </p:nvSpPr>
        <p:spPr>
          <a:ln/>
        </p:spPr>
      </p:sp>
      <p:sp>
        <p:nvSpPr>
          <p:cNvPr id="2355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it-IT">
                <a:ea typeface="ＭＳ Ｐゴシック" pitchFamily="-128" charset="-128"/>
              </a:rPr>
              <a:t>Esempio Grafico colonne</a:t>
            </a:r>
          </a:p>
        </p:txBody>
      </p:sp>
    </p:spTree>
    <p:extLst>
      <p:ext uri="{BB962C8B-B14F-4D97-AF65-F5344CB8AC3E}">
        <p14:creationId xmlns:p14="http://schemas.microsoft.com/office/powerpoint/2010/main" val="1090633328"/>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p:cNvSpPr txBox="1">
            <a:spLocks noGrp="1" noChangeArrowheads="1"/>
          </p:cNvSpPr>
          <p:nvPr/>
        </p:nvSpPr>
        <p:spPr bwMode="auto">
          <a:xfrm>
            <a:off x="3851275" y="9431338"/>
            <a:ext cx="2946400" cy="496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sz="2000">
                <a:solidFill>
                  <a:schemeClr val="tx1"/>
                </a:solidFill>
                <a:latin typeface="Arial" charset="0"/>
                <a:ea typeface="ＭＳ Ｐゴシック" pitchFamily="-128" charset="-128"/>
              </a:defRPr>
            </a:lvl1pPr>
            <a:lvl2pPr marL="742950" indent="-285750" eaLnBrk="0" hangingPunct="0">
              <a:defRPr sz="2000">
                <a:solidFill>
                  <a:schemeClr val="tx1"/>
                </a:solidFill>
                <a:latin typeface="Arial" charset="0"/>
                <a:ea typeface="ＭＳ Ｐゴシック" pitchFamily="-128" charset="-128"/>
              </a:defRPr>
            </a:lvl2pPr>
            <a:lvl3pPr marL="1143000" indent="-228600" eaLnBrk="0" hangingPunct="0">
              <a:defRPr sz="2000">
                <a:solidFill>
                  <a:schemeClr val="tx1"/>
                </a:solidFill>
                <a:latin typeface="Arial" charset="0"/>
                <a:ea typeface="ＭＳ Ｐゴシック" pitchFamily="-128" charset="-128"/>
              </a:defRPr>
            </a:lvl3pPr>
            <a:lvl4pPr marL="1600200" indent="-228600" eaLnBrk="0" hangingPunct="0">
              <a:defRPr sz="2000">
                <a:solidFill>
                  <a:schemeClr val="tx1"/>
                </a:solidFill>
                <a:latin typeface="Arial" charset="0"/>
                <a:ea typeface="ＭＳ Ｐゴシック" pitchFamily="-128" charset="-128"/>
              </a:defRPr>
            </a:lvl4pPr>
            <a:lvl5pPr marL="2057400" indent="-228600" eaLnBrk="0" hangingPunct="0">
              <a:defRPr sz="2000">
                <a:solidFill>
                  <a:schemeClr val="tx1"/>
                </a:solidFill>
                <a:latin typeface="Arial" charset="0"/>
                <a:ea typeface="ＭＳ Ｐゴシック" pitchFamily="-128" charset="-128"/>
              </a:defRPr>
            </a:lvl5pPr>
            <a:lvl6pPr marL="2514600" indent="-228600" eaLnBrk="0" fontAlgn="base" hangingPunct="0">
              <a:spcBef>
                <a:spcPct val="0"/>
              </a:spcBef>
              <a:spcAft>
                <a:spcPct val="0"/>
              </a:spcAft>
              <a:defRPr sz="2000">
                <a:solidFill>
                  <a:schemeClr val="tx1"/>
                </a:solidFill>
                <a:latin typeface="Arial" charset="0"/>
                <a:ea typeface="ＭＳ Ｐゴシック" pitchFamily="-128" charset="-128"/>
              </a:defRPr>
            </a:lvl6pPr>
            <a:lvl7pPr marL="2971800" indent="-228600" eaLnBrk="0" fontAlgn="base" hangingPunct="0">
              <a:spcBef>
                <a:spcPct val="0"/>
              </a:spcBef>
              <a:spcAft>
                <a:spcPct val="0"/>
              </a:spcAft>
              <a:defRPr sz="2000">
                <a:solidFill>
                  <a:schemeClr val="tx1"/>
                </a:solidFill>
                <a:latin typeface="Arial" charset="0"/>
                <a:ea typeface="ＭＳ Ｐゴシック" pitchFamily="-128" charset="-128"/>
              </a:defRPr>
            </a:lvl7pPr>
            <a:lvl8pPr marL="3429000" indent="-228600" eaLnBrk="0" fontAlgn="base" hangingPunct="0">
              <a:spcBef>
                <a:spcPct val="0"/>
              </a:spcBef>
              <a:spcAft>
                <a:spcPct val="0"/>
              </a:spcAft>
              <a:defRPr sz="2000">
                <a:solidFill>
                  <a:schemeClr val="tx1"/>
                </a:solidFill>
                <a:latin typeface="Arial" charset="0"/>
                <a:ea typeface="ＭＳ Ｐゴシック" pitchFamily="-128" charset="-128"/>
              </a:defRPr>
            </a:lvl8pPr>
            <a:lvl9pPr marL="3886200" indent="-228600" eaLnBrk="0" fontAlgn="base" hangingPunct="0">
              <a:spcBef>
                <a:spcPct val="0"/>
              </a:spcBef>
              <a:spcAft>
                <a:spcPct val="0"/>
              </a:spcAft>
              <a:defRPr sz="2000">
                <a:solidFill>
                  <a:schemeClr val="tx1"/>
                </a:solidFill>
                <a:latin typeface="Arial" charset="0"/>
                <a:ea typeface="ＭＳ Ｐゴシック" pitchFamily="-128" charset="-128"/>
              </a:defRPr>
            </a:lvl9pPr>
          </a:lstStyle>
          <a:p>
            <a:pPr algn="r"/>
            <a:fld id="{C3D8A33A-047C-4AD7-B1D0-A9CF2729ECF6}" type="slidenum">
              <a:rPr lang="it-IT" sz="1200"/>
              <a:pPr algn="r"/>
              <a:t>43</a:t>
            </a:fld>
            <a:endParaRPr lang="it-IT" sz="1200"/>
          </a:p>
        </p:txBody>
      </p:sp>
      <p:sp>
        <p:nvSpPr>
          <p:cNvPr id="23555" name="Rectangle 2"/>
          <p:cNvSpPr>
            <a:spLocks noGrp="1" noRot="1" noChangeAspect="1" noChangeArrowheads="1" noTextEdit="1"/>
          </p:cNvSpPr>
          <p:nvPr>
            <p:ph type="sldImg"/>
          </p:nvPr>
        </p:nvSpPr>
        <p:spPr>
          <a:ln/>
        </p:spPr>
      </p:sp>
      <p:sp>
        <p:nvSpPr>
          <p:cNvPr id="2355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it-IT">
                <a:ea typeface="ＭＳ Ｐゴシック" pitchFamily="-128" charset="-128"/>
              </a:rPr>
              <a:t>Esempio Grafico colonne</a:t>
            </a:r>
          </a:p>
        </p:txBody>
      </p:sp>
    </p:spTree>
    <p:extLst>
      <p:ext uri="{BB962C8B-B14F-4D97-AF65-F5344CB8AC3E}">
        <p14:creationId xmlns:p14="http://schemas.microsoft.com/office/powerpoint/2010/main" val="1384367836"/>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p:cNvSpPr txBox="1">
            <a:spLocks noGrp="1" noChangeArrowheads="1"/>
          </p:cNvSpPr>
          <p:nvPr/>
        </p:nvSpPr>
        <p:spPr bwMode="auto">
          <a:xfrm>
            <a:off x="3851275" y="9431338"/>
            <a:ext cx="2946400" cy="496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sz="2000">
                <a:solidFill>
                  <a:schemeClr val="tx1"/>
                </a:solidFill>
                <a:latin typeface="Arial" charset="0"/>
                <a:ea typeface="ＭＳ Ｐゴシック" pitchFamily="-128" charset="-128"/>
              </a:defRPr>
            </a:lvl1pPr>
            <a:lvl2pPr marL="742950" indent="-285750" eaLnBrk="0" hangingPunct="0">
              <a:defRPr sz="2000">
                <a:solidFill>
                  <a:schemeClr val="tx1"/>
                </a:solidFill>
                <a:latin typeface="Arial" charset="0"/>
                <a:ea typeface="ＭＳ Ｐゴシック" pitchFamily="-128" charset="-128"/>
              </a:defRPr>
            </a:lvl2pPr>
            <a:lvl3pPr marL="1143000" indent="-228600" eaLnBrk="0" hangingPunct="0">
              <a:defRPr sz="2000">
                <a:solidFill>
                  <a:schemeClr val="tx1"/>
                </a:solidFill>
                <a:latin typeface="Arial" charset="0"/>
                <a:ea typeface="ＭＳ Ｐゴシック" pitchFamily="-128" charset="-128"/>
              </a:defRPr>
            </a:lvl3pPr>
            <a:lvl4pPr marL="1600200" indent="-228600" eaLnBrk="0" hangingPunct="0">
              <a:defRPr sz="2000">
                <a:solidFill>
                  <a:schemeClr val="tx1"/>
                </a:solidFill>
                <a:latin typeface="Arial" charset="0"/>
                <a:ea typeface="ＭＳ Ｐゴシック" pitchFamily="-128" charset="-128"/>
              </a:defRPr>
            </a:lvl4pPr>
            <a:lvl5pPr marL="2057400" indent="-228600" eaLnBrk="0" hangingPunct="0">
              <a:defRPr sz="2000">
                <a:solidFill>
                  <a:schemeClr val="tx1"/>
                </a:solidFill>
                <a:latin typeface="Arial" charset="0"/>
                <a:ea typeface="ＭＳ Ｐゴシック" pitchFamily="-128" charset="-128"/>
              </a:defRPr>
            </a:lvl5pPr>
            <a:lvl6pPr marL="2514600" indent="-228600" eaLnBrk="0" fontAlgn="base" hangingPunct="0">
              <a:spcBef>
                <a:spcPct val="0"/>
              </a:spcBef>
              <a:spcAft>
                <a:spcPct val="0"/>
              </a:spcAft>
              <a:defRPr sz="2000">
                <a:solidFill>
                  <a:schemeClr val="tx1"/>
                </a:solidFill>
                <a:latin typeface="Arial" charset="0"/>
                <a:ea typeface="ＭＳ Ｐゴシック" pitchFamily="-128" charset="-128"/>
              </a:defRPr>
            </a:lvl6pPr>
            <a:lvl7pPr marL="2971800" indent="-228600" eaLnBrk="0" fontAlgn="base" hangingPunct="0">
              <a:spcBef>
                <a:spcPct val="0"/>
              </a:spcBef>
              <a:spcAft>
                <a:spcPct val="0"/>
              </a:spcAft>
              <a:defRPr sz="2000">
                <a:solidFill>
                  <a:schemeClr val="tx1"/>
                </a:solidFill>
                <a:latin typeface="Arial" charset="0"/>
                <a:ea typeface="ＭＳ Ｐゴシック" pitchFamily="-128" charset="-128"/>
              </a:defRPr>
            </a:lvl7pPr>
            <a:lvl8pPr marL="3429000" indent="-228600" eaLnBrk="0" fontAlgn="base" hangingPunct="0">
              <a:spcBef>
                <a:spcPct val="0"/>
              </a:spcBef>
              <a:spcAft>
                <a:spcPct val="0"/>
              </a:spcAft>
              <a:defRPr sz="2000">
                <a:solidFill>
                  <a:schemeClr val="tx1"/>
                </a:solidFill>
                <a:latin typeface="Arial" charset="0"/>
                <a:ea typeface="ＭＳ Ｐゴシック" pitchFamily="-128" charset="-128"/>
              </a:defRPr>
            </a:lvl8pPr>
            <a:lvl9pPr marL="3886200" indent="-228600" eaLnBrk="0" fontAlgn="base" hangingPunct="0">
              <a:spcBef>
                <a:spcPct val="0"/>
              </a:spcBef>
              <a:spcAft>
                <a:spcPct val="0"/>
              </a:spcAft>
              <a:defRPr sz="2000">
                <a:solidFill>
                  <a:schemeClr val="tx1"/>
                </a:solidFill>
                <a:latin typeface="Arial" charset="0"/>
                <a:ea typeface="ＭＳ Ｐゴシック" pitchFamily="-128" charset="-128"/>
              </a:defRPr>
            </a:lvl9pPr>
          </a:lstStyle>
          <a:p>
            <a:pPr algn="r"/>
            <a:fld id="{C3D8A33A-047C-4AD7-B1D0-A9CF2729ECF6}" type="slidenum">
              <a:rPr lang="it-IT" sz="1200"/>
              <a:pPr algn="r"/>
              <a:t>44</a:t>
            </a:fld>
            <a:endParaRPr lang="it-IT" sz="1200"/>
          </a:p>
        </p:txBody>
      </p:sp>
      <p:sp>
        <p:nvSpPr>
          <p:cNvPr id="23555" name="Rectangle 2"/>
          <p:cNvSpPr>
            <a:spLocks noGrp="1" noRot="1" noChangeAspect="1" noChangeArrowheads="1" noTextEdit="1"/>
          </p:cNvSpPr>
          <p:nvPr>
            <p:ph type="sldImg"/>
          </p:nvPr>
        </p:nvSpPr>
        <p:spPr>
          <a:ln/>
        </p:spPr>
      </p:sp>
      <p:sp>
        <p:nvSpPr>
          <p:cNvPr id="2355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it-IT">
                <a:ea typeface="ＭＳ Ｐゴシック" pitchFamily="-128" charset="-128"/>
              </a:rPr>
              <a:t>Esempio Grafico colonne</a:t>
            </a:r>
          </a:p>
        </p:txBody>
      </p:sp>
    </p:spTree>
    <p:extLst>
      <p:ext uri="{BB962C8B-B14F-4D97-AF65-F5344CB8AC3E}">
        <p14:creationId xmlns:p14="http://schemas.microsoft.com/office/powerpoint/2010/main" val="1626872876"/>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p:cNvSpPr txBox="1">
            <a:spLocks noGrp="1" noChangeArrowheads="1"/>
          </p:cNvSpPr>
          <p:nvPr/>
        </p:nvSpPr>
        <p:spPr bwMode="auto">
          <a:xfrm>
            <a:off x="3851275" y="9431338"/>
            <a:ext cx="2946400" cy="496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sz="2000">
                <a:solidFill>
                  <a:schemeClr val="tx1"/>
                </a:solidFill>
                <a:latin typeface="Arial" charset="0"/>
                <a:ea typeface="ＭＳ Ｐゴシック" pitchFamily="-128" charset="-128"/>
              </a:defRPr>
            </a:lvl1pPr>
            <a:lvl2pPr marL="742950" indent="-285750" eaLnBrk="0" hangingPunct="0">
              <a:defRPr sz="2000">
                <a:solidFill>
                  <a:schemeClr val="tx1"/>
                </a:solidFill>
                <a:latin typeface="Arial" charset="0"/>
                <a:ea typeface="ＭＳ Ｐゴシック" pitchFamily="-128" charset="-128"/>
              </a:defRPr>
            </a:lvl2pPr>
            <a:lvl3pPr marL="1143000" indent="-228600" eaLnBrk="0" hangingPunct="0">
              <a:defRPr sz="2000">
                <a:solidFill>
                  <a:schemeClr val="tx1"/>
                </a:solidFill>
                <a:latin typeface="Arial" charset="0"/>
                <a:ea typeface="ＭＳ Ｐゴシック" pitchFamily="-128" charset="-128"/>
              </a:defRPr>
            </a:lvl3pPr>
            <a:lvl4pPr marL="1600200" indent="-228600" eaLnBrk="0" hangingPunct="0">
              <a:defRPr sz="2000">
                <a:solidFill>
                  <a:schemeClr val="tx1"/>
                </a:solidFill>
                <a:latin typeface="Arial" charset="0"/>
                <a:ea typeface="ＭＳ Ｐゴシック" pitchFamily="-128" charset="-128"/>
              </a:defRPr>
            </a:lvl4pPr>
            <a:lvl5pPr marL="2057400" indent="-228600" eaLnBrk="0" hangingPunct="0">
              <a:defRPr sz="2000">
                <a:solidFill>
                  <a:schemeClr val="tx1"/>
                </a:solidFill>
                <a:latin typeface="Arial" charset="0"/>
                <a:ea typeface="ＭＳ Ｐゴシック" pitchFamily="-128" charset="-128"/>
              </a:defRPr>
            </a:lvl5pPr>
            <a:lvl6pPr marL="2514600" indent="-228600" eaLnBrk="0" fontAlgn="base" hangingPunct="0">
              <a:spcBef>
                <a:spcPct val="0"/>
              </a:spcBef>
              <a:spcAft>
                <a:spcPct val="0"/>
              </a:spcAft>
              <a:defRPr sz="2000">
                <a:solidFill>
                  <a:schemeClr val="tx1"/>
                </a:solidFill>
                <a:latin typeface="Arial" charset="0"/>
                <a:ea typeface="ＭＳ Ｐゴシック" pitchFamily="-128" charset="-128"/>
              </a:defRPr>
            </a:lvl6pPr>
            <a:lvl7pPr marL="2971800" indent="-228600" eaLnBrk="0" fontAlgn="base" hangingPunct="0">
              <a:spcBef>
                <a:spcPct val="0"/>
              </a:spcBef>
              <a:spcAft>
                <a:spcPct val="0"/>
              </a:spcAft>
              <a:defRPr sz="2000">
                <a:solidFill>
                  <a:schemeClr val="tx1"/>
                </a:solidFill>
                <a:latin typeface="Arial" charset="0"/>
                <a:ea typeface="ＭＳ Ｐゴシック" pitchFamily="-128" charset="-128"/>
              </a:defRPr>
            </a:lvl7pPr>
            <a:lvl8pPr marL="3429000" indent="-228600" eaLnBrk="0" fontAlgn="base" hangingPunct="0">
              <a:spcBef>
                <a:spcPct val="0"/>
              </a:spcBef>
              <a:spcAft>
                <a:spcPct val="0"/>
              </a:spcAft>
              <a:defRPr sz="2000">
                <a:solidFill>
                  <a:schemeClr val="tx1"/>
                </a:solidFill>
                <a:latin typeface="Arial" charset="0"/>
                <a:ea typeface="ＭＳ Ｐゴシック" pitchFamily="-128" charset="-128"/>
              </a:defRPr>
            </a:lvl8pPr>
            <a:lvl9pPr marL="3886200" indent="-228600" eaLnBrk="0" fontAlgn="base" hangingPunct="0">
              <a:spcBef>
                <a:spcPct val="0"/>
              </a:spcBef>
              <a:spcAft>
                <a:spcPct val="0"/>
              </a:spcAft>
              <a:defRPr sz="2000">
                <a:solidFill>
                  <a:schemeClr val="tx1"/>
                </a:solidFill>
                <a:latin typeface="Arial" charset="0"/>
                <a:ea typeface="ＭＳ Ｐゴシック" pitchFamily="-128" charset="-128"/>
              </a:defRPr>
            </a:lvl9pPr>
          </a:lstStyle>
          <a:p>
            <a:pPr algn="r"/>
            <a:fld id="{C3D8A33A-047C-4AD7-B1D0-A9CF2729ECF6}" type="slidenum">
              <a:rPr lang="it-IT" sz="1200"/>
              <a:pPr algn="r"/>
              <a:t>45</a:t>
            </a:fld>
            <a:endParaRPr lang="it-IT" sz="1200"/>
          </a:p>
        </p:txBody>
      </p:sp>
      <p:sp>
        <p:nvSpPr>
          <p:cNvPr id="23555" name="Rectangle 2"/>
          <p:cNvSpPr>
            <a:spLocks noGrp="1" noRot="1" noChangeAspect="1" noChangeArrowheads="1" noTextEdit="1"/>
          </p:cNvSpPr>
          <p:nvPr>
            <p:ph type="sldImg"/>
          </p:nvPr>
        </p:nvSpPr>
        <p:spPr>
          <a:ln/>
        </p:spPr>
      </p:sp>
      <p:sp>
        <p:nvSpPr>
          <p:cNvPr id="2355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it-IT">
                <a:ea typeface="ＭＳ Ｐゴシック" pitchFamily="-128" charset="-128"/>
              </a:rPr>
              <a:t>Esempio Grafico colonne</a:t>
            </a:r>
          </a:p>
        </p:txBody>
      </p:sp>
    </p:spTree>
    <p:extLst>
      <p:ext uri="{BB962C8B-B14F-4D97-AF65-F5344CB8AC3E}">
        <p14:creationId xmlns:p14="http://schemas.microsoft.com/office/powerpoint/2010/main" val="1599669737"/>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p:cNvSpPr txBox="1">
            <a:spLocks noGrp="1" noChangeArrowheads="1"/>
          </p:cNvSpPr>
          <p:nvPr/>
        </p:nvSpPr>
        <p:spPr bwMode="auto">
          <a:xfrm>
            <a:off x="3851275" y="9431338"/>
            <a:ext cx="2946400" cy="496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sz="2000">
                <a:solidFill>
                  <a:schemeClr val="tx1"/>
                </a:solidFill>
                <a:latin typeface="Arial" charset="0"/>
                <a:ea typeface="ＭＳ Ｐゴシック" pitchFamily="-128" charset="-128"/>
              </a:defRPr>
            </a:lvl1pPr>
            <a:lvl2pPr marL="742950" indent="-285750" eaLnBrk="0" hangingPunct="0">
              <a:defRPr sz="2000">
                <a:solidFill>
                  <a:schemeClr val="tx1"/>
                </a:solidFill>
                <a:latin typeface="Arial" charset="0"/>
                <a:ea typeface="ＭＳ Ｐゴシック" pitchFamily="-128" charset="-128"/>
              </a:defRPr>
            </a:lvl2pPr>
            <a:lvl3pPr marL="1143000" indent="-228600" eaLnBrk="0" hangingPunct="0">
              <a:defRPr sz="2000">
                <a:solidFill>
                  <a:schemeClr val="tx1"/>
                </a:solidFill>
                <a:latin typeface="Arial" charset="0"/>
                <a:ea typeface="ＭＳ Ｐゴシック" pitchFamily="-128" charset="-128"/>
              </a:defRPr>
            </a:lvl3pPr>
            <a:lvl4pPr marL="1600200" indent="-228600" eaLnBrk="0" hangingPunct="0">
              <a:defRPr sz="2000">
                <a:solidFill>
                  <a:schemeClr val="tx1"/>
                </a:solidFill>
                <a:latin typeface="Arial" charset="0"/>
                <a:ea typeface="ＭＳ Ｐゴシック" pitchFamily="-128" charset="-128"/>
              </a:defRPr>
            </a:lvl4pPr>
            <a:lvl5pPr marL="2057400" indent="-228600" eaLnBrk="0" hangingPunct="0">
              <a:defRPr sz="2000">
                <a:solidFill>
                  <a:schemeClr val="tx1"/>
                </a:solidFill>
                <a:latin typeface="Arial" charset="0"/>
                <a:ea typeface="ＭＳ Ｐゴシック" pitchFamily="-128" charset="-128"/>
              </a:defRPr>
            </a:lvl5pPr>
            <a:lvl6pPr marL="2514600" indent="-228600" eaLnBrk="0" fontAlgn="base" hangingPunct="0">
              <a:spcBef>
                <a:spcPct val="0"/>
              </a:spcBef>
              <a:spcAft>
                <a:spcPct val="0"/>
              </a:spcAft>
              <a:defRPr sz="2000">
                <a:solidFill>
                  <a:schemeClr val="tx1"/>
                </a:solidFill>
                <a:latin typeface="Arial" charset="0"/>
                <a:ea typeface="ＭＳ Ｐゴシック" pitchFamily="-128" charset="-128"/>
              </a:defRPr>
            </a:lvl6pPr>
            <a:lvl7pPr marL="2971800" indent="-228600" eaLnBrk="0" fontAlgn="base" hangingPunct="0">
              <a:spcBef>
                <a:spcPct val="0"/>
              </a:spcBef>
              <a:spcAft>
                <a:spcPct val="0"/>
              </a:spcAft>
              <a:defRPr sz="2000">
                <a:solidFill>
                  <a:schemeClr val="tx1"/>
                </a:solidFill>
                <a:latin typeface="Arial" charset="0"/>
                <a:ea typeface="ＭＳ Ｐゴシック" pitchFamily="-128" charset="-128"/>
              </a:defRPr>
            </a:lvl7pPr>
            <a:lvl8pPr marL="3429000" indent="-228600" eaLnBrk="0" fontAlgn="base" hangingPunct="0">
              <a:spcBef>
                <a:spcPct val="0"/>
              </a:spcBef>
              <a:spcAft>
                <a:spcPct val="0"/>
              </a:spcAft>
              <a:defRPr sz="2000">
                <a:solidFill>
                  <a:schemeClr val="tx1"/>
                </a:solidFill>
                <a:latin typeface="Arial" charset="0"/>
                <a:ea typeface="ＭＳ Ｐゴシック" pitchFamily="-128" charset="-128"/>
              </a:defRPr>
            </a:lvl8pPr>
            <a:lvl9pPr marL="3886200" indent="-228600" eaLnBrk="0" fontAlgn="base" hangingPunct="0">
              <a:spcBef>
                <a:spcPct val="0"/>
              </a:spcBef>
              <a:spcAft>
                <a:spcPct val="0"/>
              </a:spcAft>
              <a:defRPr sz="2000">
                <a:solidFill>
                  <a:schemeClr val="tx1"/>
                </a:solidFill>
                <a:latin typeface="Arial" charset="0"/>
                <a:ea typeface="ＭＳ Ｐゴシック" pitchFamily="-128" charset="-128"/>
              </a:defRPr>
            </a:lvl9pPr>
          </a:lstStyle>
          <a:p>
            <a:pPr algn="r"/>
            <a:fld id="{C3D8A33A-047C-4AD7-B1D0-A9CF2729ECF6}" type="slidenum">
              <a:rPr lang="it-IT" sz="1200"/>
              <a:pPr algn="r"/>
              <a:t>46</a:t>
            </a:fld>
            <a:endParaRPr lang="it-IT" sz="1200"/>
          </a:p>
        </p:txBody>
      </p:sp>
      <p:sp>
        <p:nvSpPr>
          <p:cNvPr id="23555" name="Rectangle 2"/>
          <p:cNvSpPr>
            <a:spLocks noGrp="1" noRot="1" noChangeAspect="1" noChangeArrowheads="1" noTextEdit="1"/>
          </p:cNvSpPr>
          <p:nvPr>
            <p:ph type="sldImg"/>
          </p:nvPr>
        </p:nvSpPr>
        <p:spPr>
          <a:ln/>
        </p:spPr>
      </p:sp>
      <p:sp>
        <p:nvSpPr>
          <p:cNvPr id="2355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it-IT">
                <a:ea typeface="ＭＳ Ｐゴシック" pitchFamily="-128" charset="-128"/>
              </a:rPr>
              <a:t>Esempio Grafico colonne</a:t>
            </a:r>
          </a:p>
        </p:txBody>
      </p:sp>
    </p:spTree>
    <p:extLst>
      <p:ext uri="{BB962C8B-B14F-4D97-AF65-F5344CB8AC3E}">
        <p14:creationId xmlns:p14="http://schemas.microsoft.com/office/powerpoint/2010/main" val="689586698"/>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p:cNvSpPr txBox="1">
            <a:spLocks noGrp="1" noChangeArrowheads="1"/>
          </p:cNvSpPr>
          <p:nvPr/>
        </p:nvSpPr>
        <p:spPr bwMode="auto">
          <a:xfrm>
            <a:off x="3851275" y="9431338"/>
            <a:ext cx="2946400" cy="496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sz="2000">
                <a:solidFill>
                  <a:schemeClr val="tx1"/>
                </a:solidFill>
                <a:latin typeface="Arial" charset="0"/>
                <a:ea typeface="ＭＳ Ｐゴシック" pitchFamily="-128" charset="-128"/>
              </a:defRPr>
            </a:lvl1pPr>
            <a:lvl2pPr marL="742950" indent="-285750" eaLnBrk="0" hangingPunct="0">
              <a:defRPr sz="2000">
                <a:solidFill>
                  <a:schemeClr val="tx1"/>
                </a:solidFill>
                <a:latin typeface="Arial" charset="0"/>
                <a:ea typeface="ＭＳ Ｐゴシック" pitchFamily="-128" charset="-128"/>
              </a:defRPr>
            </a:lvl2pPr>
            <a:lvl3pPr marL="1143000" indent="-228600" eaLnBrk="0" hangingPunct="0">
              <a:defRPr sz="2000">
                <a:solidFill>
                  <a:schemeClr val="tx1"/>
                </a:solidFill>
                <a:latin typeface="Arial" charset="0"/>
                <a:ea typeface="ＭＳ Ｐゴシック" pitchFamily="-128" charset="-128"/>
              </a:defRPr>
            </a:lvl3pPr>
            <a:lvl4pPr marL="1600200" indent="-228600" eaLnBrk="0" hangingPunct="0">
              <a:defRPr sz="2000">
                <a:solidFill>
                  <a:schemeClr val="tx1"/>
                </a:solidFill>
                <a:latin typeface="Arial" charset="0"/>
                <a:ea typeface="ＭＳ Ｐゴシック" pitchFamily="-128" charset="-128"/>
              </a:defRPr>
            </a:lvl4pPr>
            <a:lvl5pPr marL="2057400" indent="-228600" eaLnBrk="0" hangingPunct="0">
              <a:defRPr sz="2000">
                <a:solidFill>
                  <a:schemeClr val="tx1"/>
                </a:solidFill>
                <a:latin typeface="Arial" charset="0"/>
                <a:ea typeface="ＭＳ Ｐゴシック" pitchFamily="-128" charset="-128"/>
              </a:defRPr>
            </a:lvl5pPr>
            <a:lvl6pPr marL="2514600" indent="-228600" eaLnBrk="0" fontAlgn="base" hangingPunct="0">
              <a:spcBef>
                <a:spcPct val="0"/>
              </a:spcBef>
              <a:spcAft>
                <a:spcPct val="0"/>
              </a:spcAft>
              <a:defRPr sz="2000">
                <a:solidFill>
                  <a:schemeClr val="tx1"/>
                </a:solidFill>
                <a:latin typeface="Arial" charset="0"/>
                <a:ea typeface="ＭＳ Ｐゴシック" pitchFamily="-128" charset="-128"/>
              </a:defRPr>
            </a:lvl6pPr>
            <a:lvl7pPr marL="2971800" indent="-228600" eaLnBrk="0" fontAlgn="base" hangingPunct="0">
              <a:spcBef>
                <a:spcPct val="0"/>
              </a:spcBef>
              <a:spcAft>
                <a:spcPct val="0"/>
              </a:spcAft>
              <a:defRPr sz="2000">
                <a:solidFill>
                  <a:schemeClr val="tx1"/>
                </a:solidFill>
                <a:latin typeface="Arial" charset="0"/>
                <a:ea typeface="ＭＳ Ｐゴシック" pitchFamily="-128" charset="-128"/>
              </a:defRPr>
            </a:lvl7pPr>
            <a:lvl8pPr marL="3429000" indent="-228600" eaLnBrk="0" fontAlgn="base" hangingPunct="0">
              <a:spcBef>
                <a:spcPct val="0"/>
              </a:spcBef>
              <a:spcAft>
                <a:spcPct val="0"/>
              </a:spcAft>
              <a:defRPr sz="2000">
                <a:solidFill>
                  <a:schemeClr val="tx1"/>
                </a:solidFill>
                <a:latin typeface="Arial" charset="0"/>
                <a:ea typeface="ＭＳ Ｐゴシック" pitchFamily="-128" charset="-128"/>
              </a:defRPr>
            </a:lvl8pPr>
            <a:lvl9pPr marL="3886200" indent="-228600" eaLnBrk="0" fontAlgn="base" hangingPunct="0">
              <a:spcBef>
                <a:spcPct val="0"/>
              </a:spcBef>
              <a:spcAft>
                <a:spcPct val="0"/>
              </a:spcAft>
              <a:defRPr sz="2000">
                <a:solidFill>
                  <a:schemeClr val="tx1"/>
                </a:solidFill>
                <a:latin typeface="Arial" charset="0"/>
                <a:ea typeface="ＭＳ Ｐゴシック" pitchFamily="-128" charset="-128"/>
              </a:defRPr>
            </a:lvl9pPr>
          </a:lstStyle>
          <a:p>
            <a:pPr algn="r"/>
            <a:fld id="{C3D8A33A-047C-4AD7-B1D0-A9CF2729ECF6}" type="slidenum">
              <a:rPr lang="it-IT" sz="1200"/>
              <a:pPr algn="r"/>
              <a:t>47</a:t>
            </a:fld>
            <a:endParaRPr lang="it-IT" sz="1200"/>
          </a:p>
        </p:txBody>
      </p:sp>
      <p:sp>
        <p:nvSpPr>
          <p:cNvPr id="23555" name="Rectangle 2"/>
          <p:cNvSpPr>
            <a:spLocks noGrp="1" noRot="1" noChangeAspect="1" noChangeArrowheads="1" noTextEdit="1"/>
          </p:cNvSpPr>
          <p:nvPr>
            <p:ph type="sldImg"/>
          </p:nvPr>
        </p:nvSpPr>
        <p:spPr>
          <a:ln/>
        </p:spPr>
      </p:sp>
      <p:sp>
        <p:nvSpPr>
          <p:cNvPr id="2355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it-IT">
                <a:ea typeface="ＭＳ Ｐゴシック" pitchFamily="-128" charset="-128"/>
              </a:rPr>
              <a:t>Esempio Grafico colonne</a:t>
            </a:r>
          </a:p>
        </p:txBody>
      </p:sp>
    </p:spTree>
    <p:extLst>
      <p:ext uri="{BB962C8B-B14F-4D97-AF65-F5344CB8AC3E}">
        <p14:creationId xmlns:p14="http://schemas.microsoft.com/office/powerpoint/2010/main" val="914816384"/>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p:cNvSpPr txBox="1">
            <a:spLocks noGrp="1" noChangeArrowheads="1"/>
          </p:cNvSpPr>
          <p:nvPr/>
        </p:nvSpPr>
        <p:spPr bwMode="auto">
          <a:xfrm>
            <a:off x="3851275" y="9431338"/>
            <a:ext cx="2946400" cy="496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sz="2000">
                <a:solidFill>
                  <a:schemeClr val="tx1"/>
                </a:solidFill>
                <a:latin typeface="Arial" charset="0"/>
                <a:ea typeface="ＭＳ Ｐゴシック" pitchFamily="-128" charset="-128"/>
              </a:defRPr>
            </a:lvl1pPr>
            <a:lvl2pPr marL="742950" indent="-285750" eaLnBrk="0" hangingPunct="0">
              <a:defRPr sz="2000">
                <a:solidFill>
                  <a:schemeClr val="tx1"/>
                </a:solidFill>
                <a:latin typeface="Arial" charset="0"/>
                <a:ea typeface="ＭＳ Ｐゴシック" pitchFamily="-128" charset="-128"/>
              </a:defRPr>
            </a:lvl2pPr>
            <a:lvl3pPr marL="1143000" indent="-228600" eaLnBrk="0" hangingPunct="0">
              <a:defRPr sz="2000">
                <a:solidFill>
                  <a:schemeClr val="tx1"/>
                </a:solidFill>
                <a:latin typeface="Arial" charset="0"/>
                <a:ea typeface="ＭＳ Ｐゴシック" pitchFamily="-128" charset="-128"/>
              </a:defRPr>
            </a:lvl3pPr>
            <a:lvl4pPr marL="1600200" indent="-228600" eaLnBrk="0" hangingPunct="0">
              <a:defRPr sz="2000">
                <a:solidFill>
                  <a:schemeClr val="tx1"/>
                </a:solidFill>
                <a:latin typeface="Arial" charset="0"/>
                <a:ea typeface="ＭＳ Ｐゴシック" pitchFamily="-128" charset="-128"/>
              </a:defRPr>
            </a:lvl4pPr>
            <a:lvl5pPr marL="2057400" indent="-228600" eaLnBrk="0" hangingPunct="0">
              <a:defRPr sz="2000">
                <a:solidFill>
                  <a:schemeClr val="tx1"/>
                </a:solidFill>
                <a:latin typeface="Arial" charset="0"/>
                <a:ea typeface="ＭＳ Ｐゴシック" pitchFamily="-128" charset="-128"/>
              </a:defRPr>
            </a:lvl5pPr>
            <a:lvl6pPr marL="2514600" indent="-228600" eaLnBrk="0" fontAlgn="base" hangingPunct="0">
              <a:spcBef>
                <a:spcPct val="0"/>
              </a:spcBef>
              <a:spcAft>
                <a:spcPct val="0"/>
              </a:spcAft>
              <a:defRPr sz="2000">
                <a:solidFill>
                  <a:schemeClr val="tx1"/>
                </a:solidFill>
                <a:latin typeface="Arial" charset="0"/>
                <a:ea typeface="ＭＳ Ｐゴシック" pitchFamily="-128" charset="-128"/>
              </a:defRPr>
            </a:lvl6pPr>
            <a:lvl7pPr marL="2971800" indent="-228600" eaLnBrk="0" fontAlgn="base" hangingPunct="0">
              <a:spcBef>
                <a:spcPct val="0"/>
              </a:spcBef>
              <a:spcAft>
                <a:spcPct val="0"/>
              </a:spcAft>
              <a:defRPr sz="2000">
                <a:solidFill>
                  <a:schemeClr val="tx1"/>
                </a:solidFill>
                <a:latin typeface="Arial" charset="0"/>
                <a:ea typeface="ＭＳ Ｐゴシック" pitchFamily="-128" charset="-128"/>
              </a:defRPr>
            </a:lvl7pPr>
            <a:lvl8pPr marL="3429000" indent="-228600" eaLnBrk="0" fontAlgn="base" hangingPunct="0">
              <a:spcBef>
                <a:spcPct val="0"/>
              </a:spcBef>
              <a:spcAft>
                <a:spcPct val="0"/>
              </a:spcAft>
              <a:defRPr sz="2000">
                <a:solidFill>
                  <a:schemeClr val="tx1"/>
                </a:solidFill>
                <a:latin typeface="Arial" charset="0"/>
                <a:ea typeface="ＭＳ Ｐゴシック" pitchFamily="-128" charset="-128"/>
              </a:defRPr>
            </a:lvl8pPr>
            <a:lvl9pPr marL="3886200" indent="-228600" eaLnBrk="0" fontAlgn="base" hangingPunct="0">
              <a:spcBef>
                <a:spcPct val="0"/>
              </a:spcBef>
              <a:spcAft>
                <a:spcPct val="0"/>
              </a:spcAft>
              <a:defRPr sz="2000">
                <a:solidFill>
                  <a:schemeClr val="tx1"/>
                </a:solidFill>
                <a:latin typeface="Arial" charset="0"/>
                <a:ea typeface="ＭＳ Ｐゴシック" pitchFamily="-128" charset="-128"/>
              </a:defRPr>
            </a:lvl9pPr>
          </a:lstStyle>
          <a:p>
            <a:pPr algn="r"/>
            <a:fld id="{C3D8A33A-047C-4AD7-B1D0-A9CF2729ECF6}" type="slidenum">
              <a:rPr lang="it-IT" sz="1200"/>
              <a:pPr algn="r"/>
              <a:t>48</a:t>
            </a:fld>
            <a:endParaRPr lang="it-IT" sz="1200"/>
          </a:p>
        </p:txBody>
      </p:sp>
      <p:sp>
        <p:nvSpPr>
          <p:cNvPr id="23555" name="Rectangle 2"/>
          <p:cNvSpPr>
            <a:spLocks noGrp="1" noRot="1" noChangeAspect="1" noChangeArrowheads="1" noTextEdit="1"/>
          </p:cNvSpPr>
          <p:nvPr>
            <p:ph type="sldImg"/>
          </p:nvPr>
        </p:nvSpPr>
        <p:spPr>
          <a:ln/>
        </p:spPr>
      </p:sp>
      <p:sp>
        <p:nvSpPr>
          <p:cNvPr id="2355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it-IT">
                <a:ea typeface="ＭＳ Ｐゴシック" pitchFamily="-128" charset="-128"/>
              </a:rPr>
              <a:t>Esempio Grafico colonne</a:t>
            </a:r>
          </a:p>
        </p:txBody>
      </p:sp>
    </p:spTree>
    <p:extLst>
      <p:ext uri="{BB962C8B-B14F-4D97-AF65-F5344CB8AC3E}">
        <p14:creationId xmlns:p14="http://schemas.microsoft.com/office/powerpoint/2010/main" val="243118820"/>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p:cNvSpPr txBox="1">
            <a:spLocks noGrp="1" noChangeArrowheads="1"/>
          </p:cNvSpPr>
          <p:nvPr/>
        </p:nvSpPr>
        <p:spPr bwMode="auto">
          <a:xfrm>
            <a:off x="3851275" y="9431338"/>
            <a:ext cx="2946400" cy="496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sz="2000">
                <a:solidFill>
                  <a:schemeClr val="tx1"/>
                </a:solidFill>
                <a:latin typeface="Arial" charset="0"/>
                <a:ea typeface="ＭＳ Ｐゴシック" pitchFamily="-128" charset="-128"/>
              </a:defRPr>
            </a:lvl1pPr>
            <a:lvl2pPr marL="742950" indent="-285750" eaLnBrk="0" hangingPunct="0">
              <a:defRPr sz="2000">
                <a:solidFill>
                  <a:schemeClr val="tx1"/>
                </a:solidFill>
                <a:latin typeface="Arial" charset="0"/>
                <a:ea typeface="ＭＳ Ｐゴシック" pitchFamily="-128" charset="-128"/>
              </a:defRPr>
            </a:lvl2pPr>
            <a:lvl3pPr marL="1143000" indent="-228600" eaLnBrk="0" hangingPunct="0">
              <a:defRPr sz="2000">
                <a:solidFill>
                  <a:schemeClr val="tx1"/>
                </a:solidFill>
                <a:latin typeface="Arial" charset="0"/>
                <a:ea typeface="ＭＳ Ｐゴシック" pitchFamily="-128" charset="-128"/>
              </a:defRPr>
            </a:lvl3pPr>
            <a:lvl4pPr marL="1600200" indent="-228600" eaLnBrk="0" hangingPunct="0">
              <a:defRPr sz="2000">
                <a:solidFill>
                  <a:schemeClr val="tx1"/>
                </a:solidFill>
                <a:latin typeface="Arial" charset="0"/>
                <a:ea typeface="ＭＳ Ｐゴシック" pitchFamily="-128" charset="-128"/>
              </a:defRPr>
            </a:lvl4pPr>
            <a:lvl5pPr marL="2057400" indent="-228600" eaLnBrk="0" hangingPunct="0">
              <a:defRPr sz="2000">
                <a:solidFill>
                  <a:schemeClr val="tx1"/>
                </a:solidFill>
                <a:latin typeface="Arial" charset="0"/>
                <a:ea typeface="ＭＳ Ｐゴシック" pitchFamily="-128" charset="-128"/>
              </a:defRPr>
            </a:lvl5pPr>
            <a:lvl6pPr marL="2514600" indent="-228600" eaLnBrk="0" fontAlgn="base" hangingPunct="0">
              <a:spcBef>
                <a:spcPct val="0"/>
              </a:spcBef>
              <a:spcAft>
                <a:spcPct val="0"/>
              </a:spcAft>
              <a:defRPr sz="2000">
                <a:solidFill>
                  <a:schemeClr val="tx1"/>
                </a:solidFill>
                <a:latin typeface="Arial" charset="0"/>
                <a:ea typeface="ＭＳ Ｐゴシック" pitchFamily="-128" charset="-128"/>
              </a:defRPr>
            </a:lvl6pPr>
            <a:lvl7pPr marL="2971800" indent="-228600" eaLnBrk="0" fontAlgn="base" hangingPunct="0">
              <a:spcBef>
                <a:spcPct val="0"/>
              </a:spcBef>
              <a:spcAft>
                <a:spcPct val="0"/>
              </a:spcAft>
              <a:defRPr sz="2000">
                <a:solidFill>
                  <a:schemeClr val="tx1"/>
                </a:solidFill>
                <a:latin typeface="Arial" charset="0"/>
                <a:ea typeface="ＭＳ Ｐゴシック" pitchFamily="-128" charset="-128"/>
              </a:defRPr>
            </a:lvl7pPr>
            <a:lvl8pPr marL="3429000" indent="-228600" eaLnBrk="0" fontAlgn="base" hangingPunct="0">
              <a:spcBef>
                <a:spcPct val="0"/>
              </a:spcBef>
              <a:spcAft>
                <a:spcPct val="0"/>
              </a:spcAft>
              <a:defRPr sz="2000">
                <a:solidFill>
                  <a:schemeClr val="tx1"/>
                </a:solidFill>
                <a:latin typeface="Arial" charset="0"/>
                <a:ea typeface="ＭＳ Ｐゴシック" pitchFamily="-128" charset="-128"/>
              </a:defRPr>
            </a:lvl8pPr>
            <a:lvl9pPr marL="3886200" indent="-228600" eaLnBrk="0" fontAlgn="base" hangingPunct="0">
              <a:spcBef>
                <a:spcPct val="0"/>
              </a:spcBef>
              <a:spcAft>
                <a:spcPct val="0"/>
              </a:spcAft>
              <a:defRPr sz="2000">
                <a:solidFill>
                  <a:schemeClr val="tx1"/>
                </a:solidFill>
                <a:latin typeface="Arial" charset="0"/>
                <a:ea typeface="ＭＳ Ｐゴシック" pitchFamily="-128" charset="-128"/>
              </a:defRPr>
            </a:lvl9pPr>
          </a:lstStyle>
          <a:p>
            <a:pPr algn="r"/>
            <a:fld id="{C3D8A33A-047C-4AD7-B1D0-A9CF2729ECF6}" type="slidenum">
              <a:rPr lang="it-IT" sz="1200"/>
              <a:pPr algn="r"/>
              <a:t>49</a:t>
            </a:fld>
            <a:endParaRPr lang="it-IT" sz="1200"/>
          </a:p>
        </p:txBody>
      </p:sp>
      <p:sp>
        <p:nvSpPr>
          <p:cNvPr id="23555" name="Rectangle 2"/>
          <p:cNvSpPr>
            <a:spLocks noGrp="1" noRot="1" noChangeAspect="1" noChangeArrowheads="1" noTextEdit="1"/>
          </p:cNvSpPr>
          <p:nvPr>
            <p:ph type="sldImg"/>
          </p:nvPr>
        </p:nvSpPr>
        <p:spPr>
          <a:ln/>
        </p:spPr>
      </p:sp>
      <p:sp>
        <p:nvSpPr>
          <p:cNvPr id="2355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it-IT">
                <a:ea typeface="ＭＳ Ｐゴシック" pitchFamily="-128" charset="-128"/>
              </a:rPr>
              <a:t>Esempio Grafico colonne</a:t>
            </a:r>
          </a:p>
        </p:txBody>
      </p:sp>
    </p:spTree>
    <p:extLst>
      <p:ext uri="{BB962C8B-B14F-4D97-AF65-F5344CB8AC3E}">
        <p14:creationId xmlns:p14="http://schemas.microsoft.com/office/powerpoint/2010/main" val="1726813967"/>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p:cNvSpPr txBox="1">
            <a:spLocks noGrp="1" noChangeArrowheads="1"/>
          </p:cNvSpPr>
          <p:nvPr/>
        </p:nvSpPr>
        <p:spPr bwMode="auto">
          <a:xfrm>
            <a:off x="3851275" y="9431338"/>
            <a:ext cx="2946400" cy="496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sz="2000">
                <a:solidFill>
                  <a:schemeClr val="tx1"/>
                </a:solidFill>
                <a:latin typeface="Arial" charset="0"/>
                <a:ea typeface="ＭＳ Ｐゴシック" pitchFamily="-128" charset="-128"/>
              </a:defRPr>
            </a:lvl1pPr>
            <a:lvl2pPr marL="742950" indent="-285750" eaLnBrk="0" hangingPunct="0">
              <a:defRPr sz="2000">
                <a:solidFill>
                  <a:schemeClr val="tx1"/>
                </a:solidFill>
                <a:latin typeface="Arial" charset="0"/>
                <a:ea typeface="ＭＳ Ｐゴシック" pitchFamily="-128" charset="-128"/>
              </a:defRPr>
            </a:lvl2pPr>
            <a:lvl3pPr marL="1143000" indent="-228600" eaLnBrk="0" hangingPunct="0">
              <a:defRPr sz="2000">
                <a:solidFill>
                  <a:schemeClr val="tx1"/>
                </a:solidFill>
                <a:latin typeface="Arial" charset="0"/>
                <a:ea typeface="ＭＳ Ｐゴシック" pitchFamily="-128" charset="-128"/>
              </a:defRPr>
            </a:lvl3pPr>
            <a:lvl4pPr marL="1600200" indent="-228600" eaLnBrk="0" hangingPunct="0">
              <a:defRPr sz="2000">
                <a:solidFill>
                  <a:schemeClr val="tx1"/>
                </a:solidFill>
                <a:latin typeface="Arial" charset="0"/>
                <a:ea typeface="ＭＳ Ｐゴシック" pitchFamily="-128" charset="-128"/>
              </a:defRPr>
            </a:lvl4pPr>
            <a:lvl5pPr marL="2057400" indent="-228600" eaLnBrk="0" hangingPunct="0">
              <a:defRPr sz="2000">
                <a:solidFill>
                  <a:schemeClr val="tx1"/>
                </a:solidFill>
                <a:latin typeface="Arial" charset="0"/>
                <a:ea typeface="ＭＳ Ｐゴシック" pitchFamily="-128" charset="-128"/>
              </a:defRPr>
            </a:lvl5pPr>
            <a:lvl6pPr marL="2514600" indent="-228600" eaLnBrk="0" fontAlgn="base" hangingPunct="0">
              <a:spcBef>
                <a:spcPct val="0"/>
              </a:spcBef>
              <a:spcAft>
                <a:spcPct val="0"/>
              </a:spcAft>
              <a:defRPr sz="2000">
                <a:solidFill>
                  <a:schemeClr val="tx1"/>
                </a:solidFill>
                <a:latin typeface="Arial" charset="0"/>
                <a:ea typeface="ＭＳ Ｐゴシック" pitchFamily="-128" charset="-128"/>
              </a:defRPr>
            </a:lvl6pPr>
            <a:lvl7pPr marL="2971800" indent="-228600" eaLnBrk="0" fontAlgn="base" hangingPunct="0">
              <a:spcBef>
                <a:spcPct val="0"/>
              </a:spcBef>
              <a:spcAft>
                <a:spcPct val="0"/>
              </a:spcAft>
              <a:defRPr sz="2000">
                <a:solidFill>
                  <a:schemeClr val="tx1"/>
                </a:solidFill>
                <a:latin typeface="Arial" charset="0"/>
                <a:ea typeface="ＭＳ Ｐゴシック" pitchFamily="-128" charset="-128"/>
              </a:defRPr>
            </a:lvl7pPr>
            <a:lvl8pPr marL="3429000" indent="-228600" eaLnBrk="0" fontAlgn="base" hangingPunct="0">
              <a:spcBef>
                <a:spcPct val="0"/>
              </a:spcBef>
              <a:spcAft>
                <a:spcPct val="0"/>
              </a:spcAft>
              <a:defRPr sz="2000">
                <a:solidFill>
                  <a:schemeClr val="tx1"/>
                </a:solidFill>
                <a:latin typeface="Arial" charset="0"/>
                <a:ea typeface="ＭＳ Ｐゴシック" pitchFamily="-128" charset="-128"/>
              </a:defRPr>
            </a:lvl8pPr>
            <a:lvl9pPr marL="3886200" indent="-228600" eaLnBrk="0" fontAlgn="base" hangingPunct="0">
              <a:spcBef>
                <a:spcPct val="0"/>
              </a:spcBef>
              <a:spcAft>
                <a:spcPct val="0"/>
              </a:spcAft>
              <a:defRPr sz="2000">
                <a:solidFill>
                  <a:schemeClr val="tx1"/>
                </a:solidFill>
                <a:latin typeface="Arial" charset="0"/>
                <a:ea typeface="ＭＳ Ｐゴシック" pitchFamily="-128" charset="-128"/>
              </a:defRPr>
            </a:lvl9pPr>
          </a:lstStyle>
          <a:p>
            <a:pPr algn="r"/>
            <a:fld id="{C3D8A33A-047C-4AD7-B1D0-A9CF2729ECF6}" type="slidenum">
              <a:rPr lang="it-IT" sz="1200"/>
              <a:pPr algn="r"/>
              <a:t>50</a:t>
            </a:fld>
            <a:endParaRPr lang="it-IT" sz="1200"/>
          </a:p>
        </p:txBody>
      </p:sp>
      <p:sp>
        <p:nvSpPr>
          <p:cNvPr id="23555" name="Rectangle 2"/>
          <p:cNvSpPr>
            <a:spLocks noGrp="1" noRot="1" noChangeAspect="1" noChangeArrowheads="1" noTextEdit="1"/>
          </p:cNvSpPr>
          <p:nvPr>
            <p:ph type="sldImg"/>
          </p:nvPr>
        </p:nvSpPr>
        <p:spPr>
          <a:ln/>
        </p:spPr>
      </p:sp>
      <p:sp>
        <p:nvSpPr>
          <p:cNvPr id="2355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it-IT">
                <a:ea typeface="ＭＳ Ｐゴシック" pitchFamily="-128" charset="-128"/>
              </a:rPr>
              <a:t>Esempio Grafico colonne</a:t>
            </a:r>
          </a:p>
        </p:txBody>
      </p:sp>
    </p:spTree>
    <p:extLst>
      <p:ext uri="{BB962C8B-B14F-4D97-AF65-F5344CB8AC3E}">
        <p14:creationId xmlns:p14="http://schemas.microsoft.com/office/powerpoint/2010/main" val="261871432"/>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p:cNvSpPr txBox="1">
            <a:spLocks noGrp="1" noChangeArrowheads="1"/>
          </p:cNvSpPr>
          <p:nvPr/>
        </p:nvSpPr>
        <p:spPr bwMode="auto">
          <a:xfrm>
            <a:off x="3851275" y="9431338"/>
            <a:ext cx="2946400" cy="496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sz="2000">
                <a:solidFill>
                  <a:schemeClr val="tx1"/>
                </a:solidFill>
                <a:latin typeface="Arial" charset="0"/>
                <a:ea typeface="ＭＳ Ｐゴシック" pitchFamily="-128" charset="-128"/>
              </a:defRPr>
            </a:lvl1pPr>
            <a:lvl2pPr marL="742950" indent="-285750" eaLnBrk="0" hangingPunct="0">
              <a:defRPr sz="2000">
                <a:solidFill>
                  <a:schemeClr val="tx1"/>
                </a:solidFill>
                <a:latin typeface="Arial" charset="0"/>
                <a:ea typeface="ＭＳ Ｐゴシック" pitchFamily="-128" charset="-128"/>
              </a:defRPr>
            </a:lvl2pPr>
            <a:lvl3pPr marL="1143000" indent="-228600" eaLnBrk="0" hangingPunct="0">
              <a:defRPr sz="2000">
                <a:solidFill>
                  <a:schemeClr val="tx1"/>
                </a:solidFill>
                <a:latin typeface="Arial" charset="0"/>
                <a:ea typeface="ＭＳ Ｐゴシック" pitchFamily="-128" charset="-128"/>
              </a:defRPr>
            </a:lvl3pPr>
            <a:lvl4pPr marL="1600200" indent="-228600" eaLnBrk="0" hangingPunct="0">
              <a:defRPr sz="2000">
                <a:solidFill>
                  <a:schemeClr val="tx1"/>
                </a:solidFill>
                <a:latin typeface="Arial" charset="0"/>
                <a:ea typeface="ＭＳ Ｐゴシック" pitchFamily="-128" charset="-128"/>
              </a:defRPr>
            </a:lvl4pPr>
            <a:lvl5pPr marL="2057400" indent="-228600" eaLnBrk="0" hangingPunct="0">
              <a:defRPr sz="2000">
                <a:solidFill>
                  <a:schemeClr val="tx1"/>
                </a:solidFill>
                <a:latin typeface="Arial" charset="0"/>
                <a:ea typeface="ＭＳ Ｐゴシック" pitchFamily="-128" charset="-128"/>
              </a:defRPr>
            </a:lvl5pPr>
            <a:lvl6pPr marL="2514600" indent="-228600" eaLnBrk="0" fontAlgn="base" hangingPunct="0">
              <a:spcBef>
                <a:spcPct val="0"/>
              </a:spcBef>
              <a:spcAft>
                <a:spcPct val="0"/>
              </a:spcAft>
              <a:defRPr sz="2000">
                <a:solidFill>
                  <a:schemeClr val="tx1"/>
                </a:solidFill>
                <a:latin typeface="Arial" charset="0"/>
                <a:ea typeface="ＭＳ Ｐゴシック" pitchFamily="-128" charset="-128"/>
              </a:defRPr>
            </a:lvl6pPr>
            <a:lvl7pPr marL="2971800" indent="-228600" eaLnBrk="0" fontAlgn="base" hangingPunct="0">
              <a:spcBef>
                <a:spcPct val="0"/>
              </a:spcBef>
              <a:spcAft>
                <a:spcPct val="0"/>
              </a:spcAft>
              <a:defRPr sz="2000">
                <a:solidFill>
                  <a:schemeClr val="tx1"/>
                </a:solidFill>
                <a:latin typeface="Arial" charset="0"/>
                <a:ea typeface="ＭＳ Ｐゴシック" pitchFamily="-128" charset="-128"/>
              </a:defRPr>
            </a:lvl7pPr>
            <a:lvl8pPr marL="3429000" indent="-228600" eaLnBrk="0" fontAlgn="base" hangingPunct="0">
              <a:spcBef>
                <a:spcPct val="0"/>
              </a:spcBef>
              <a:spcAft>
                <a:spcPct val="0"/>
              </a:spcAft>
              <a:defRPr sz="2000">
                <a:solidFill>
                  <a:schemeClr val="tx1"/>
                </a:solidFill>
                <a:latin typeface="Arial" charset="0"/>
                <a:ea typeface="ＭＳ Ｐゴシック" pitchFamily="-128" charset="-128"/>
              </a:defRPr>
            </a:lvl8pPr>
            <a:lvl9pPr marL="3886200" indent="-228600" eaLnBrk="0" fontAlgn="base" hangingPunct="0">
              <a:spcBef>
                <a:spcPct val="0"/>
              </a:spcBef>
              <a:spcAft>
                <a:spcPct val="0"/>
              </a:spcAft>
              <a:defRPr sz="2000">
                <a:solidFill>
                  <a:schemeClr val="tx1"/>
                </a:solidFill>
                <a:latin typeface="Arial" charset="0"/>
                <a:ea typeface="ＭＳ Ｐゴシック" pitchFamily="-128" charset="-128"/>
              </a:defRPr>
            </a:lvl9pPr>
          </a:lstStyle>
          <a:p>
            <a:pPr algn="r"/>
            <a:fld id="{C3D8A33A-047C-4AD7-B1D0-A9CF2729ECF6}" type="slidenum">
              <a:rPr lang="it-IT" sz="1200"/>
              <a:pPr algn="r"/>
              <a:t>51</a:t>
            </a:fld>
            <a:endParaRPr lang="it-IT" sz="1200"/>
          </a:p>
        </p:txBody>
      </p:sp>
      <p:sp>
        <p:nvSpPr>
          <p:cNvPr id="23555" name="Rectangle 2"/>
          <p:cNvSpPr>
            <a:spLocks noGrp="1" noRot="1" noChangeAspect="1" noChangeArrowheads="1" noTextEdit="1"/>
          </p:cNvSpPr>
          <p:nvPr>
            <p:ph type="sldImg"/>
          </p:nvPr>
        </p:nvSpPr>
        <p:spPr>
          <a:ln/>
        </p:spPr>
      </p:sp>
      <p:sp>
        <p:nvSpPr>
          <p:cNvPr id="2355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it-IT">
                <a:ea typeface="ＭＳ Ｐゴシック" pitchFamily="-128" charset="-128"/>
              </a:rPr>
              <a:t>Esempio Grafico colonne</a:t>
            </a:r>
          </a:p>
        </p:txBody>
      </p:sp>
    </p:spTree>
    <p:extLst>
      <p:ext uri="{BB962C8B-B14F-4D97-AF65-F5344CB8AC3E}">
        <p14:creationId xmlns:p14="http://schemas.microsoft.com/office/powerpoint/2010/main" val="82422296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p:cNvSpPr txBox="1">
            <a:spLocks noGrp="1" noChangeArrowheads="1"/>
          </p:cNvSpPr>
          <p:nvPr/>
        </p:nvSpPr>
        <p:spPr bwMode="auto">
          <a:xfrm>
            <a:off x="3851275" y="9431338"/>
            <a:ext cx="2946400" cy="496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sz="2000">
                <a:solidFill>
                  <a:schemeClr val="tx1"/>
                </a:solidFill>
                <a:latin typeface="Arial" charset="0"/>
                <a:ea typeface="ＭＳ Ｐゴシック" pitchFamily="-128" charset="-128"/>
              </a:defRPr>
            </a:lvl1pPr>
            <a:lvl2pPr marL="742950" indent="-285750" eaLnBrk="0" hangingPunct="0">
              <a:defRPr sz="2000">
                <a:solidFill>
                  <a:schemeClr val="tx1"/>
                </a:solidFill>
                <a:latin typeface="Arial" charset="0"/>
                <a:ea typeface="ＭＳ Ｐゴシック" pitchFamily="-128" charset="-128"/>
              </a:defRPr>
            </a:lvl2pPr>
            <a:lvl3pPr marL="1143000" indent="-228600" eaLnBrk="0" hangingPunct="0">
              <a:defRPr sz="2000">
                <a:solidFill>
                  <a:schemeClr val="tx1"/>
                </a:solidFill>
                <a:latin typeface="Arial" charset="0"/>
                <a:ea typeface="ＭＳ Ｐゴシック" pitchFamily="-128" charset="-128"/>
              </a:defRPr>
            </a:lvl3pPr>
            <a:lvl4pPr marL="1600200" indent="-228600" eaLnBrk="0" hangingPunct="0">
              <a:defRPr sz="2000">
                <a:solidFill>
                  <a:schemeClr val="tx1"/>
                </a:solidFill>
                <a:latin typeface="Arial" charset="0"/>
                <a:ea typeface="ＭＳ Ｐゴシック" pitchFamily="-128" charset="-128"/>
              </a:defRPr>
            </a:lvl4pPr>
            <a:lvl5pPr marL="2057400" indent="-228600" eaLnBrk="0" hangingPunct="0">
              <a:defRPr sz="2000">
                <a:solidFill>
                  <a:schemeClr val="tx1"/>
                </a:solidFill>
                <a:latin typeface="Arial" charset="0"/>
                <a:ea typeface="ＭＳ Ｐゴシック" pitchFamily="-128" charset="-128"/>
              </a:defRPr>
            </a:lvl5pPr>
            <a:lvl6pPr marL="2514600" indent="-228600" eaLnBrk="0" fontAlgn="base" hangingPunct="0">
              <a:spcBef>
                <a:spcPct val="0"/>
              </a:spcBef>
              <a:spcAft>
                <a:spcPct val="0"/>
              </a:spcAft>
              <a:defRPr sz="2000">
                <a:solidFill>
                  <a:schemeClr val="tx1"/>
                </a:solidFill>
                <a:latin typeface="Arial" charset="0"/>
                <a:ea typeface="ＭＳ Ｐゴシック" pitchFamily="-128" charset="-128"/>
              </a:defRPr>
            </a:lvl6pPr>
            <a:lvl7pPr marL="2971800" indent="-228600" eaLnBrk="0" fontAlgn="base" hangingPunct="0">
              <a:spcBef>
                <a:spcPct val="0"/>
              </a:spcBef>
              <a:spcAft>
                <a:spcPct val="0"/>
              </a:spcAft>
              <a:defRPr sz="2000">
                <a:solidFill>
                  <a:schemeClr val="tx1"/>
                </a:solidFill>
                <a:latin typeface="Arial" charset="0"/>
                <a:ea typeface="ＭＳ Ｐゴシック" pitchFamily="-128" charset="-128"/>
              </a:defRPr>
            </a:lvl7pPr>
            <a:lvl8pPr marL="3429000" indent="-228600" eaLnBrk="0" fontAlgn="base" hangingPunct="0">
              <a:spcBef>
                <a:spcPct val="0"/>
              </a:spcBef>
              <a:spcAft>
                <a:spcPct val="0"/>
              </a:spcAft>
              <a:defRPr sz="2000">
                <a:solidFill>
                  <a:schemeClr val="tx1"/>
                </a:solidFill>
                <a:latin typeface="Arial" charset="0"/>
                <a:ea typeface="ＭＳ Ｐゴシック" pitchFamily="-128" charset="-128"/>
              </a:defRPr>
            </a:lvl8pPr>
            <a:lvl9pPr marL="3886200" indent="-228600" eaLnBrk="0" fontAlgn="base" hangingPunct="0">
              <a:spcBef>
                <a:spcPct val="0"/>
              </a:spcBef>
              <a:spcAft>
                <a:spcPct val="0"/>
              </a:spcAft>
              <a:defRPr sz="2000">
                <a:solidFill>
                  <a:schemeClr val="tx1"/>
                </a:solidFill>
                <a:latin typeface="Arial" charset="0"/>
                <a:ea typeface="ＭＳ Ｐゴシック" pitchFamily="-128" charset="-128"/>
              </a:defRPr>
            </a:lvl9pPr>
          </a:lstStyle>
          <a:p>
            <a:pPr algn="r"/>
            <a:fld id="{C3D8A33A-047C-4AD7-B1D0-A9CF2729ECF6}" type="slidenum">
              <a:rPr lang="it-IT" sz="1200"/>
              <a:pPr algn="r"/>
              <a:t>5</a:t>
            </a:fld>
            <a:endParaRPr lang="it-IT" sz="1200"/>
          </a:p>
        </p:txBody>
      </p:sp>
      <p:sp>
        <p:nvSpPr>
          <p:cNvPr id="23555" name="Rectangle 2"/>
          <p:cNvSpPr>
            <a:spLocks noGrp="1" noRot="1" noChangeAspect="1" noChangeArrowheads="1" noTextEdit="1"/>
          </p:cNvSpPr>
          <p:nvPr>
            <p:ph type="sldImg"/>
          </p:nvPr>
        </p:nvSpPr>
        <p:spPr>
          <a:ln/>
        </p:spPr>
      </p:sp>
      <p:sp>
        <p:nvSpPr>
          <p:cNvPr id="2355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it-IT">
                <a:ea typeface="ＭＳ Ｐゴシック" pitchFamily="-128" charset="-128"/>
              </a:rPr>
              <a:t>Esempio Grafico colonne</a:t>
            </a:r>
          </a:p>
        </p:txBody>
      </p:sp>
    </p:spTree>
    <p:extLst>
      <p:ext uri="{BB962C8B-B14F-4D97-AF65-F5344CB8AC3E}">
        <p14:creationId xmlns:p14="http://schemas.microsoft.com/office/powerpoint/2010/main" val="1247936301"/>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p:cNvSpPr txBox="1">
            <a:spLocks noGrp="1" noChangeArrowheads="1"/>
          </p:cNvSpPr>
          <p:nvPr/>
        </p:nvSpPr>
        <p:spPr bwMode="auto">
          <a:xfrm>
            <a:off x="3851275" y="9431338"/>
            <a:ext cx="2946400" cy="496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sz="2000">
                <a:solidFill>
                  <a:schemeClr val="tx1"/>
                </a:solidFill>
                <a:latin typeface="Arial" charset="0"/>
                <a:ea typeface="ＭＳ Ｐゴシック" pitchFamily="-128" charset="-128"/>
              </a:defRPr>
            </a:lvl1pPr>
            <a:lvl2pPr marL="742950" indent="-285750" eaLnBrk="0" hangingPunct="0">
              <a:defRPr sz="2000">
                <a:solidFill>
                  <a:schemeClr val="tx1"/>
                </a:solidFill>
                <a:latin typeface="Arial" charset="0"/>
                <a:ea typeface="ＭＳ Ｐゴシック" pitchFamily="-128" charset="-128"/>
              </a:defRPr>
            </a:lvl2pPr>
            <a:lvl3pPr marL="1143000" indent="-228600" eaLnBrk="0" hangingPunct="0">
              <a:defRPr sz="2000">
                <a:solidFill>
                  <a:schemeClr val="tx1"/>
                </a:solidFill>
                <a:latin typeface="Arial" charset="0"/>
                <a:ea typeface="ＭＳ Ｐゴシック" pitchFamily="-128" charset="-128"/>
              </a:defRPr>
            </a:lvl3pPr>
            <a:lvl4pPr marL="1600200" indent="-228600" eaLnBrk="0" hangingPunct="0">
              <a:defRPr sz="2000">
                <a:solidFill>
                  <a:schemeClr val="tx1"/>
                </a:solidFill>
                <a:latin typeface="Arial" charset="0"/>
                <a:ea typeface="ＭＳ Ｐゴシック" pitchFamily="-128" charset="-128"/>
              </a:defRPr>
            </a:lvl4pPr>
            <a:lvl5pPr marL="2057400" indent="-228600" eaLnBrk="0" hangingPunct="0">
              <a:defRPr sz="2000">
                <a:solidFill>
                  <a:schemeClr val="tx1"/>
                </a:solidFill>
                <a:latin typeface="Arial" charset="0"/>
                <a:ea typeface="ＭＳ Ｐゴシック" pitchFamily="-128" charset="-128"/>
              </a:defRPr>
            </a:lvl5pPr>
            <a:lvl6pPr marL="2514600" indent="-228600" eaLnBrk="0" fontAlgn="base" hangingPunct="0">
              <a:spcBef>
                <a:spcPct val="0"/>
              </a:spcBef>
              <a:spcAft>
                <a:spcPct val="0"/>
              </a:spcAft>
              <a:defRPr sz="2000">
                <a:solidFill>
                  <a:schemeClr val="tx1"/>
                </a:solidFill>
                <a:latin typeface="Arial" charset="0"/>
                <a:ea typeface="ＭＳ Ｐゴシック" pitchFamily="-128" charset="-128"/>
              </a:defRPr>
            </a:lvl6pPr>
            <a:lvl7pPr marL="2971800" indent="-228600" eaLnBrk="0" fontAlgn="base" hangingPunct="0">
              <a:spcBef>
                <a:spcPct val="0"/>
              </a:spcBef>
              <a:spcAft>
                <a:spcPct val="0"/>
              </a:spcAft>
              <a:defRPr sz="2000">
                <a:solidFill>
                  <a:schemeClr val="tx1"/>
                </a:solidFill>
                <a:latin typeface="Arial" charset="0"/>
                <a:ea typeface="ＭＳ Ｐゴシック" pitchFamily="-128" charset="-128"/>
              </a:defRPr>
            </a:lvl7pPr>
            <a:lvl8pPr marL="3429000" indent="-228600" eaLnBrk="0" fontAlgn="base" hangingPunct="0">
              <a:spcBef>
                <a:spcPct val="0"/>
              </a:spcBef>
              <a:spcAft>
                <a:spcPct val="0"/>
              </a:spcAft>
              <a:defRPr sz="2000">
                <a:solidFill>
                  <a:schemeClr val="tx1"/>
                </a:solidFill>
                <a:latin typeface="Arial" charset="0"/>
                <a:ea typeface="ＭＳ Ｐゴシック" pitchFamily="-128" charset="-128"/>
              </a:defRPr>
            </a:lvl8pPr>
            <a:lvl9pPr marL="3886200" indent="-228600" eaLnBrk="0" fontAlgn="base" hangingPunct="0">
              <a:spcBef>
                <a:spcPct val="0"/>
              </a:spcBef>
              <a:spcAft>
                <a:spcPct val="0"/>
              </a:spcAft>
              <a:defRPr sz="2000">
                <a:solidFill>
                  <a:schemeClr val="tx1"/>
                </a:solidFill>
                <a:latin typeface="Arial" charset="0"/>
                <a:ea typeface="ＭＳ Ｐゴシック" pitchFamily="-128" charset="-128"/>
              </a:defRPr>
            </a:lvl9pPr>
          </a:lstStyle>
          <a:p>
            <a:pPr algn="r"/>
            <a:fld id="{C3D8A33A-047C-4AD7-B1D0-A9CF2729ECF6}" type="slidenum">
              <a:rPr lang="it-IT" sz="1200"/>
              <a:pPr algn="r"/>
              <a:t>52</a:t>
            </a:fld>
            <a:endParaRPr lang="it-IT" sz="1200"/>
          </a:p>
        </p:txBody>
      </p:sp>
      <p:sp>
        <p:nvSpPr>
          <p:cNvPr id="23555" name="Rectangle 2"/>
          <p:cNvSpPr>
            <a:spLocks noGrp="1" noRot="1" noChangeAspect="1" noChangeArrowheads="1" noTextEdit="1"/>
          </p:cNvSpPr>
          <p:nvPr>
            <p:ph type="sldImg"/>
          </p:nvPr>
        </p:nvSpPr>
        <p:spPr>
          <a:ln/>
        </p:spPr>
      </p:sp>
      <p:sp>
        <p:nvSpPr>
          <p:cNvPr id="2355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it-IT">
                <a:ea typeface="ＭＳ Ｐゴシック" pitchFamily="-128" charset="-128"/>
              </a:rPr>
              <a:t>Esempio Grafico colonne</a:t>
            </a:r>
          </a:p>
        </p:txBody>
      </p:sp>
    </p:spTree>
    <p:extLst>
      <p:ext uri="{BB962C8B-B14F-4D97-AF65-F5344CB8AC3E}">
        <p14:creationId xmlns:p14="http://schemas.microsoft.com/office/powerpoint/2010/main" val="1450796832"/>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p:cNvSpPr txBox="1">
            <a:spLocks noGrp="1" noChangeArrowheads="1"/>
          </p:cNvSpPr>
          <p:nvPr/>
        </p:nvSpPr>
        <p:spPr bwMode="auto">
          <a:xfrm>
            <a:off x="3851275" y="9431338"/>
            <a:ext cx="2946400" cy="496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sz="2000">
                <a:solidFill>
                  <a:schemeClr val="tx1"/>
                </a:solidFill>
                <a:latin typeface="Arial" charset="0"/>
                <a:ea typeface="ＭＳ Ｐゴシック" pitchFamily="-128" charset="-128"/>
              </a:defRPr>
            </a:lvl1pPr>
            <a:lvl2pPr marL="742950" indent="-285750" eaLnBrk="0" hangingPunct="0">
              <a:defRPr sz="2000">
                <a:solidFill>
                  <a:schemeClr val="tx1"/>
                </a:solidFill>
                <a:latin typeface="Arial" charset="0"/>
                <a:ea typeface="ＭＳ Ｐゴシック" pitchFamily="-128" charset="-128"/>
              </a:defRPr>
            </a:lvl2pPr>
            <a:lvl3pPr marL="1143000" indent="-228600" eaLnBrk="0" hangingPunct="0">
              <a:defRPr sz="2000">
                <a:solidFill>
                  <a:schemeClr val="tx1"/>
                </a:solidFill>
                <a:latin typeface="Arial" charset="0"/>
                <a:ea typeface="ＭＳ Ｐゴシック" pitchFamily="-128" charset="-128"/>
              </a:defRPr>
            </a:lvl3pPr>
            <a:lvl4pPr marL="1600200" indent="-228600" eaLnBrk="0" hangingPunct="0">
              <a:defRPr sz="2000">
                <a:solidFill>
                  <a:schemeClr val="tx1"/>
                </a:solidFill>
                <a:latin typeface="Arial" charset="0"/>
                <a:ea typeface="ＭＳ Ｐゴシック" pitchFamily="-128" charset="-128"/>
              </a:defRPr>
            </a:lvl4pPr>
            <a:lvl5pPr marL="2057400" indent="-228600" eaLnBrk="0" hangingPunct="0">
              <a:defRPr sz="2000">
                <a:solidFill>
                  <a:schemeClr val="tx1"/>
                </a:solidFill>
                <a:latin typeface="Arial" charset="0"/>
                <a:ea typeface="ＭＳ Ｐゴシック" pitchFamily="-128" charset="-128"/>
              </a:defRPr>
            </a:lvl5pPr>
            <a:lvl6pPr marL="2514600" indent="-228600" eaLnBrk="0" fontAlgn="base" hangingPunct="0">
              <a:spcBef>
                <a:spcPct val="0"/>
              </a:spcBef>
              <a:spcAft>
                <a:spcPct val="0"/>
              </a:spcAft>
              <a:defRPr sz="2000">
                <a:solidFill>
                  <a:schemeClr val="tx1"/>
                </a:solidFill>
                <a:latin typeface="Arial" charset="0"/>
                <a:ea typeface="ＭＳ Ｐゴシック" pitchFamily="-128" charset="-128"/>
              </a:defRPr>
            </a:lvl6pPr>
            <a:lvl7pPr marL="2971800" indent="-228600" eaLnBrk="0" fontAlgn="base" hangingPunct="0">
              <a:spcBef>
                <a:spcPct val="0"/>
              </a:spcBef>
              <a:spcAft>
                <a:spcPct val="0"/>
              </a:spcAft>
              <a:defRPr sz="2000">
                <a:solidFill>
                  <a:schemeClr val="tx1"/>
                </a:solidFill>
                <a:latin typeface="Arial" charset="0"/>
                <a:ea typeface="ＭＳ Ｐゴシック" pitchFamily="-128" charset="-128"/>
              </a:defRPr>
            </a:lvl7pPr>
            <a:lvl8pPr marL="3429000" indent="-228600" eaLnBrk="0" fontAlgn="base" hangingPunct="0">
              <a:spcBef>
                <a:spcPct val="0"/>
              </a:spcBef>
              <a:spcAft>
                <a:spcPct val="0"/>
              </a:spcAft>
              <a:defRPr sz="2000">
                <a:solidFill>
                  <a:schemeClr val="tx1"/>
                </a:solidFill>
                <a:latin typeface="Arial" charset="0"/>
                <a:ea typeface="ＭＳ Ｐゴシック" pitchFamily="-128" charset="-128"/>
              </a:defRPr>
            </a:lvl8pPr>
            <a:lvl9pPr marL="3886200" indent="-228600" eaLnBrk="0" fontAlgn="base" hangingPunct="0">
              <a:spcBef>
                <a:spcPct val="0"/>
              </a:spcBef>
              <a:spcAft>
                <a:spcPct val="0"/>
              </a:spcAft>
              <a:defRPr sz="2000">
                <a:solidFill>
                  <a:schemeClr val="tx1"/>
                </a:solidFill>
                <a:latin typeface="Arial" charset="0"/>
                <a:ea typeface="ＭＳ Ｐゴシック" pitchFamily="-128" charset="-128"/>
              </a:defRPr>
            </a:lvl9pPr>
          </a:lstStyle>
          <a:p>
            <a:pPr algn="r"/>
            <a:fld id="{C3D8A33A-047C-4AD7-B1D0-A9CF2729ECF6}" type="slidenum">
              <a:rPr lang="it-IT" sz="1200"/>
              <a:pPr algn="r"/>
              <a:t>53</a:t>
            </a:fld>
            <a:endParaRPr lang="it-IT" sz="1200"/>
          </a:p>
        </p:txBody>
      </p:sp>
      <p:sp>
        <p:nvSpPr>
          <p:cNvPr id="23555" name="Rectangle 2"/>
          <p:cNvSpPr>
            <a:spLocks noGrp="1" noRot="1" noChangeAspect="1" noChangeArrowheads="1" noTextEdit="1"/>
          </p:cNvSpPr>
          <p:nvPr>
            <p:ph type="sldImg"/>
          </p:nvPr>
        </p:nvSpPr>
        <p:spPr>
          <a:ln/>
        </p:spPr>
      </p:sp>
      <p:sp>
        <p:nvSpPr>
          <p:cNvPr id="2355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it-IT">
                <a:ea typeface="ＭＳ Ｐゴシック" pitchFamily="-128" charset="-128"/>
              </a:rPr>
              <a:t>Esempio Grafico colonne</a:t>
            </a:r>
          </a:p>
        </p:txBody>
      </p:sp>
    </p:spTree>
    <p:extLst>
      <p:ext uri="{BB962C8B-B14F-4D97-AF65-F5344CB8AC3E}">
        <p14:creationId xmlns:p14="http://schemas.microsoft.com/office/powerpoint/2010/main" val="566245402"/>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p:cNvSpPr txBox="1">
            <a:spLocks noGrp="1" noChangeArrowheads="1"/>
          </p:cNvSpPr>
          <p:nvPr/>
        </p:nvSpPr>
        <p:spPr bwMode="auto">
          <a:xfrm>
            <a:off x="3851275" y="9431338"/>
            <a:ext cx="2946400" cy="496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sz="2000">
                <a:solidFill>
                  <a:schemeClr val="tx1"/>
                </a:solidFill>
                <a:latin typeface="Arial" charset="0"/>
                <a:ea typeface="ＭＳ Ｐゴシック" pitchFamily="-128" charset="-128"/>
              </a:defRPr>
            </a:lvl1pPr>
            <a:lvl2pPr marL="742950" indent="-285750" eaLnBrk="0" hangingPunct="0">
              <a:defRPr sz="2000">
                <a:solidFill>
                  <a:schemeClr val="tx1"/>
                </a:solidFill>
                <a:latin typeface="Arial" charset="0"/>
                <a:ea typeface="ＭＳ Ｐゴシック" pitchFamily="-128" charset="-128"/>
              </a:defRPr>
            </a:lvl2pPr>
            <a:lvl3pPr marL="1143000" indent="-228600" eaLnBrk="0" hangingPunct="0">
              <a:defRPr sz="2000">
                <a:solidFill>
                  <a:schemeClr val="tx1"/>
                </a:solidFill>
                <a:latin typeface="Arial" charset="0"/>
                <a:ea typeface="ＭＳ Ｐゴシック" pitchFamily="-128" charset="-128"/>
              </a:defRPr>
            </a:lvl3pPr>
            <a:lvl4pPr marL="1600200" indent="-228600" eaLnBrk="0" hangingPunct="0">
              <a:defRPr sz="2000">
                <a:solidFill>
                  <a:schemeClr val="tx1"/>
                </a:solidFill>
                <a:latin typeface="Arial" charset="0"/>
                <a:ea typeface="ＭＳ Ｐゴシック" pitchFamily="-128" charset="-128"/>
              </a:defRPr>
            </a:lvl4pPr>
            <a:lvl5pPr marL="2057400" indent="-228600" eaLnBrk="0" hangingPunct="0">
              <a:defRPr sz="2000">
                <a:solidFill>
                  <a:schemeClr val="tx1"/>
                </a:solidFill>
                <a:latin typeface="Arial" charset="0"/>
                <a:ea typeface="ＭＳ Ｐゴシック" pitchFamily="-128" charset="-128"/>
              </a:defRPr>
            </a:lvl5pPr>
            <a:lvl6pPr marL="2514600" indent="-228600" eaLnBrk="0" fontAlgn="base" hangingPunct="0">
              <a:spcBef>
                <a:spcPct val="0"/>
              </a:spcBef>
              <a:spcAft>
                <a:spcPct val="0"/>
              </a:spcAft>
              <a:defRPr sz="2000">
                <a:solidFill>
                  <a:schemeClr val="tx1"/>
                </a:solidFill>
                <a:latin typeface="Arial" charset="0"/>
                <a:ea typeface="ＭＳ Ｐゴシック" pitchFamily="-128" charset="-128"/>
              </a:defRPr>
            </a:lvl6pPr>
            <a:lvl7pPr marL="2971800" indent="-228600" eaLnBrk="0" fontAlgn="base" hangingPunct="0">
              <a:spcBef>
                <a:spcPct val="0"/>
              </a:spcBef>
              <a:spcAft>
                <a:spcPct val="0"/>
              </a:spcAft>
              <a:defRPr sz="2000">
                <a:solidFill>
                  <a:schemeClr val="tx1"/>
                </a:solidFill>
                <a:latin typeface="Arial" charset="0"/>
                <a:ea typeface="ＭＳ Ｐゴシック" pitchFamily="-128" charset="-128"/>
              </a:defRPr>
            </a:lvl7pPr>
            <a:lvl8pPr marL="3429000" indent="-228600" eaLnBrk="0" fontAlgn="base" hangingPunct="0">
              <a:spcBef>
                <a:spcPct val="0"/>
              </a:spcBef>
              <a:spcAft>
                <a:spcPct val="0"/>
              </a:spcAft>
              <a:defRPr sz="2000">
                <a:solidFill>
                  <a:schemeClr val="tx1"/>
                </a:solidFill>
                <a:latin typeface="Arial" charset="0"/>
                <a:ea typeface="ＭＳ Ｐゴシック" pitchFamily="-128" charset="-128"/>
              </a:defRPr>
            </a:lvl8pPr>
            <a:lvl9pPr marL="3886200" indent="-228600" eaLnBrk="0" fontAlgn="base" hangingPunct="0">
              <a:spcBef>
                <a:spcPct val="0"/>
              </a:spcBef>
              <a:spcAft>
                <a:spcPct val="0"/>
              </a:spcAft>
              <a:defRPr sz="2000">
                <a:solidFill>
                  <a:schemeClr val="tx1"/>
                </a:solidFill>
                <a:latin typeface="Arial" charset="0"/>
                <a:ea typeface="ＭＳ Ｐゴシック" pitchFamily="-128" charset="-128"/>
              </a:defRPr>
            </a:lvl9pPr>
          </a:lstStyle>
          <a:p>
            <a:pPr algn="r"/>
            <a:fld id="{C3D8A33A-047C-4AD7-B1D0-A9CF2729ECF6}" type="slidenum">
              <a:rPr lang="it-IT" sz="1200"/>
              <a:pPr algn="r"/>
              <a:t>54</a:t>
            </a:fld>
            <a:endParaRPr lang="it-IT" sz="1200"/>
          </a:p>
        </p:txBody>
      </p:sp>
      <p:sp>
        <p:nvSpPr>
          <p:cNvPr id="23555" name="Rectangle 2"/>
          <p:cNvSpPr>
            <a:spLocks noGrp="1" noRot="1" noChangeAspect="1" noChangeArrowheads="1" noTextEdit="1"/>
          </p:cNvSpPr>
          <p:nvPr>
            <p:ph type="sldImg"/>
          </p:nvPr>
        </p:nvSpPr>
        <p:spPr>
          <a:ln/>
        </p:spPr>
      </p:sp>
      <p:sp>
        <p:nvSpPr>
          <p:cNvPr id="2355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it-IT">
                <a:ea typeface="ＭＳ Ｐゴシック" pitchFamily="-128" charset="-128"/>
              </a:rPr>
              <a:t>Esempio Grafico colonne</a:t>
            </a:r>
          </a:p>
        </p:txBody>
      </p:sp>
    </p:spTree>
    <p:extLst>
      <p:ext uri="{BB962C8B-B14F-4D97-AF65-F5344CB8AC3E}">
        <p14:creationId xmlns:p14="http://schemas.microsoft.com/office/powerpoint/2010/main" val="897347195"/>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p:cNvSpPr txBox="1">
            <a:spLocks noGrp="1" noChangeArrowheads="1"/>
          </p:cNvSpPr>
          <p:nvPr/>
        </p:nvSpPr>
        <p:spPr bwMode="auto">
          <a:xfrm>
            <a:off x="3851275" y="9431338"/>
            <a:ext cx="2946400" cy="496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sz="2000">
                <a:solidFill>
                  <a:schemeClr val="tx1"/>
                </a:solidFill>
                <a:latin typeface="Arial" charset="0"/>
                <a:ea typeface="ＭＳ Ｐゴシック" pitchFamily="-128" charset="-128"/>
              </a:defRPr>
            </a:lvl1pPr>
            <a:lvl2pPr marL="742950" indent="-285750" eaLnBrk="0" hangingPunct="0">
              <a:defRPr sz="2000">
                <a:solidFill>
                  <a:schemeClr val="tx1"/>
                </a:solidFill>
                <a:latin typeface="Arial" charset="0"/>
                <a:ea typeface="ＭＳ Ｐゴシック" pitchFamily="-128" charset="-128"/>
              </a:defRPr>
            </a:lvl2pPr>
            <a:lvl3pPr marL="1143000" indent="-228600" eaLnBrk="0" hangingPunct="0">
              <a:defRPr sz="2000">
                <a:solidFill>
                  <a:schemeClr val="tx1"/>
                </a:solidFill>
                <a:latin typeface="Arial" charset="0"/>
                <a:ea typeface="ＭＳ Ｐゴシック" pitchFamily="-128" charset="-128"/>
              </a:defRPr>
            </a:lvl3pPr>
            <a:lvl4pPr marL="1600200" indent="-228600" eaLnBrk="0" hangingPunct="0">
              <a:defRPr sz="2000">
                <a:solidFill>
                  <a:schemeClr val="tx1"/>
                </a:solidFill>
                <a:latin typeface="Arial" charset="0"/>
                <a:ea typeface="ＭＳ Ｐゴシック" pitchFamily="-128" charset="-128"/>
              </a:defRPr>
            </a:lvl4pPr>
            <a:lvl5pPr marL="2057400" indent="-228600" eaLnBrk="0" hangingPunct="0">
              <a:defRPr sz="2000">
                <a:solidFill>
                  <a:schemeClr val="tx1"/>
                </a:solidFill>
                <a:latin typeface="Arial" charset="0"/>
                <a:ea typeface="ＭＳ Ｐゴシック" pitchFamily="-128" charset="-128"/>
              </a:defRPr>
            </a:lvl5pPr>
            <a:lvl6pPr marL="2514600" indent="-228600" eaLnBrk="0" fontAlgn="base" hangingPunct="0">
              <a:spcBef>
                <a:spcPct val="0"/>
              </a:spcBef>
              <a:spcAft>
                <a:spcPct val="0"/>
              </a:spcAft>
              <a:defRPr sz="2000">
                <a:solidFill>
                  <a:schemeClr val="tx1"/>
                </a:solidFill>
                <a:latin typeface="Arial" charset="0"/>
                <a:ea typeface="ＭＳ Ｐゴシック" pitchFamily="-128" charset="-128"/>
              </a:defRPr>
            </a:lvl6pPr>
            <a:lvl7pPr marL="2971800" indent="-228600" eaLnBrk="0" fontAlgn="base" hangingPunct="0">
              <a:spcBef>
                <a:spcPct val="0"/>
              </a:spcBef>
              <a:spcAft>
                <a:spcPct val="0"/>
              </a:spcAft>
              <a:defRPr sz="2000">
                <a:solidFill>
                  <a:schemeClr val="tx1"/>
                </a:solidFill>
                <a:latin typeface="Arial" charset="0"/>
                <a:ea typeface="ＭＳ Ｐゴシック" pitchFamily="-128" charset="-128"/>
              </a:defRPr>
            </a:lvl7pPr>
            <a:lvl8pPr marL="3429000" indent="-228600" eaLnBrk="0" fontAlgn="base" hangingPunct="0">
              <a:spcBef>
                <a:spcPct val="0"/>
              </a:spcBef>
              <a:spcAft>
                <a:spcPct val="0"/>
              </a:spcAft>
              <a:defRPr sz="2000">
                <a:solidFill>
                  <a:schemeClr val="tx1"/>
                </a:solidFill>
                <a:latin typeface="Arial" charset="0"/>
                <a:ea typeface="ＭＳ Ｐゴシック" pitchFamily="-128" charset="-128"/>
              </a:defRPr>
            </a:lvl8pPr>
            <a:lvl9pPr marL="3886200" indent="-228600" eaLnBrk="0" fontAlgn="base" hangingPunct="0">
              <a:spcBef>
                <a:spcPct val="0"/>
              </a:spcBef>
              <a:spcAft>
                <a:spcPct val="0"/>
              </a:spcAft>
              <a:defRPr sz="2000">
                <a:solidFill>
                  <a:schemeClr val="tx1"/>
                </a:solidFill>
                <a:latin typeface="Arial" charset="0"/>
                <a:ea typeface="ＭＳ Ｐゴシック" pitchFamily="-128" charset="-128"/>
              </a:defRPr>
            </a:lvl9pPr>
          </a:lstStyle>
          <a:p>
            <a:pPr algn="r"/>
            <a:fld id="{C3D8A33A-047C-4AD7-B1D0-A9CF2729ECF6}" type="slidenum">
              <a:rPr lang="it-IT" sz="1200"/>
              <a:pPr algn="r"/>
              <a:t>55</a:t>
            </a:fld>
            <a:endParaRPr lang="it-IT" sz="1200"/>
          </a:p>
        </p:txBody>
      </p:sp>
      <p:sp>
        <p:nvSpPr>
          <p:cNvPr id="23555" name="Rectangle 2"/>
          <p:cNvSpPr>
            <a:spLocks noGrp="1" noRot="1" noChangeAspect="1" noChangeArrowheads="1" noTextEdit="1"/>
          </p:cNvSpPr>
          <p:nvPr>
            <p:ph type="sldImg"/>
          </p:nvPr>
        </p:nvSpPr>
        <p:spPr>
          <a:ln/>
        </p:spPr>
      </p:sp>
      <p:sp>
        <p:nvSpPr>
          <p:cNvPr id="2355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it-IT">
                <a:ea typeface="ＭＳ Ｐゴシック" pitchFamily="-128" charset="-128"/>
              </a:rPr>
              <a:t>Esempio Grafico colonne</a:t>
            </a:r>
          </a:p>
        </p:txBody>
      </p:sp>
    </p:spTree>
    <p:extLst>
      <p:ext uri="{BB962C8B-B14F-4D97-AF65-F5344CB8AC3E}">
        <p14:creationId xmlns:p14="http://schemas.microsoft.com/office/powerpoint/2010/main" val="1171447420"/>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p:cNvSpPr txBox="1">
            <a:spLocks noGrp="1" noChangeArrowheads="1"/>
          </p:cNvSpPr>
          <p:nvPr/>
        </p:nvSpPr>
        <p:spPr bwMode="auto">
          <a:xfrm>
            <a:off x="3851275" y="9431338"/>
            <a:ext cx="2946400" cy="496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sz="2000">
                <a:solidFill>
                  <a:schemeClr val="tx1"/>
                </a:solidFill>
                <a:latin typeface="Arial" charset="0"/>
                <a:ea typeface="ＭＳ Ｐゴシック" pitchFamily="-128" charset="-128"/>
              </a:defRPr>
            </a:lvl1pPr>
            <a:lvl2pPr marL="742950" indent="-285750" eaLnBrk="0" hangingPunct="0">
              <a:defRPr sz="2000">
                <a:solidFill>
                  <a:schemeClr val="tx1"/>
                </a:solidFill>
                <a:latin typeface="Arial" charset="0"/>
                <a:ea typeface="ＭＳ Ｐゴシック" pitchFamily="-128" charset="-128"/>
              </a:defRPr>
            </a:lvl2pPr>
            <a:lvl3pPr marL="1143000" indent="-228600" eaLnBrk="0" hangingPunct="0">
              <a:defRPr sz="2000">
                <a:solidFill>
                  <a:schemeClr val="tx1"/>
                </a:solidFill>
                <a:latin typeface="Arial" charset="0"/>
                <a:ea typeface="ＭＳ Ｐゴシック" pitchFamily="-128" charset="-128"/>
              </a:defRPr>
            </a:lvl3pPr>
            <a:lvl4pPr marL="1600200" indent="-228600" eaLnBrk="0" hangingPunct="0">
              <a:defRPr sz="2000">
                <a:solidFill>
                  <a:schemeClr val="tx1"/>
                </a:solidFill>
                <a:latin typeface="Arial" charset="0"/>
                <a:ea typeface="ＭＳ Ｐゴシック" pitchFamily="-128" charset="-128"/>
              </a:defRPr>
            </a:lvl4pPr>
            <a:lvl5pPr marL="2057400" indent="-228600" eaLnBrk="0" hangingPunct="0">
              <a:defRPr sz="2000">
                <a:solidFill>
                  <a:schemeClr val="tx1"/>
                </a:solidFill>
                <a:latin typeface="Arial" charset="0"/>
                <a:ea typeface="ＭＳ Ｐゴシック" pitchFamily="-128" charset="-128"/>
              </a:defRPr>
            </a:lvl5pPr>
            <a:lvl6pPr marL="2514600" indent="-228600" eaLnBrk="0" fontAlgn="base" hangingPunct="0">
              <a:spcBef>
                <a:spcPct val="0"/>
              </a:spcBef>
              <a:spcAft>
                <a:spcPct val="0"/>
              </a:spcAft>
              <a:defRPr sz="2000">
                <a:solidFill>
                  <a:schemeClr val="tx1"/>
                </a:solidFill>
                <a:latin typeface="Arial" charset="0"/>
                <a:ea typeface="ＭＳ Ｐゴシック" pitchFamily="-128" charset="-128"/>
              </a:defRPr>
            </a:lvl6pPr>
            <a:lvl7pPr marL="2971800" indent="-228600" eaLnBrk="0" fontAlgn="base" hangingPunct="0">
              <a:spcBef>
                <a:spcPct val="0"/>
              </a:spcBef>
              <a:spcAft>
                <a:spcPct val="0"/>
              </a:spcAft>
              <a:defRPr sz="2000">
                <a:solidFill>
                  <a:schemeClr val="tx1"/>
                </a:solidFill>
                <a:latin typeface="Arial" charset="0"/>
                <a:ea typeface="ＭＳ Ｐゴシック" pitchFamily="-128" charset="-128"/>
              </a:defRPr>
            </a:lvl7pPr>
            <a:lvl8pPr marL="3429000" indent="-228600" eaLnBrk="0" fontAlgn="base" hangingPunct="0">
              <a:spcBef>
                <a:spcPct val="0"/>
              </a:spcBef>
              <a:spcAft>
                <a:spcPct val="0"/>
              </a:spcAft>
              <a:defRPr sz="2000">
                <a:solidFill>
                  <a:schemeClr val="tx1"/>
                </a:solidFill>
                <a:latin typeface="Arial" charset="0"/>
                <a:ea typeface="ＭＳ Ｐゴシック" pitchFamily="-128" charset="-128"/>
              </a:defRPr>
            </a:lvl8pPr>
            <a:lvl9pPr marL="3886200" indent="-228600" eaLnBrk="0" fontAlgn="base" hangingPunct="0">
              <a:spcBef>
                <a:spcPct val="0"/>
              </a:spcBef>
              <a:spcAft>
                <a:spcPct val="0"/>
              </a:spcAft>
              <a:defRPr sz="2000">
                <a:solidFill>
                  <a:schemeClr val="tx1"/>
                </a:solidFill>
                <a:latin typeface="Arial" charset="0"/>
                <a:ea typeface="ＭＳ Ｐゴシック" pitchFamily="-128" charset="-128"/>
              </a:defRPr>
            </a:lvl9pPr>
          </a:lstStyle>
          <a:p>
            <a:pPr algn="r"/>
            <a:fld id="{C3D8A33A-047C-4AD7-B1D0-A9CF2729ECF6}" type="slidenum">
              <a:rPr lang="it-IT" sz="1200"/>
              <a:pPr algn="r"/>
              <a:t>56</a:t>
            </a:fld>
            <a:endParaRPr lang="it-IT" sz="1200"/>
          </a:p>
        </p:txBody>
      </p:sp>
      <p:sp>
        <p:nvSpPr>
          <p:cNvPr id="23555" name="Rectangle 2"/>
          <p:cNvSpPr>
            <a:spLocks noGrp="1" noRot="1" noChangeAspect="1" noChangeArrowheads="1" noTextEdit="1"/>
          </p:cNvSpPr>
          <p:nvPr>
            <p:ph type="sldImg"/>
          </p:nvPr>
        </p:nvSpPr>
        <p:spPr>
          <a:ln/>
        </p:spPr>
      </p:sp>
      <p:sp>
        <p:nvSpPr>
          <p:cNvPr id="2355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it-IT">
                <a:ea typeface="ＭＳ Ｐゴシック" pitchFamily="-128" charset="-128"/>
              </a:rPr>
              <a:t>Esempio Grafico colonne</a:t>
            </a:r>
          </a:p>
        </p:txBody>
      </p:sp>
    </p:spTree>
    <p:extLst>
      <p:ext uri="{BB962C8B-B14F-4D97-AF65-F5344CB8AC3E}">
        <p14:creationId xmlns:p14="http://schemas.microsoft.com/office/powerpoint/2010/main" val="1633100236"/>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p:cNvSpPr txBox="1">
            <a:spLocks noGrp="1" noChangeArrowheads="1"/>
          </p:cNvSpPr>
          <p:nvPr/>
        </p:nvSpPr>
        <p:spPr bwMode="auto">
          <a:xfrm>
            <a:off x="3851275" y="9431338"/>
            <a:ext cx="2946400" cy="496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sz="2000">
                <a:solidFill>
                  <a:schemeClr val="tx1"/>
                </a:solidFill>
                <a:latin typeface="Arial" charset="0"/>
                <a:ea typeface="ＭＳ Ｐゴシック" pitchFamily="-128" charset="-128"/>
              </a:defRPr>
            </a:lvl1pPr>
            <a:lvl2pPr marL="742950" indent="-285750" eaLnBrk="0" hangingPunct="0">
              <a:defRPr sz="2000">
                <a:solidFill>
                  <a:schemeClr val="tx1"/>
                </a:solidFill>
                <a:latin typeface="Arial" charset="0"/>
                <a:ea typeface="ＭＳ Ｐゴシック" pitchFamily="-128" charset="-128"/>
              </a:defRPr>
            </a:lvl2pPr>
            <a:lvl3pPr marL="1143000" indent="-228600" eaLnBrk="0" hangingPunct="0">
              <a:defRPr sz="2000">
                <a:solidFill>
                  <a:schemeClr val="tx1"/>
                </a:solidFill>
                <a:latin typeface="Arial" charset="0"/>
                <a:ea typeface="ＭＳ Ｐゴシック" pitchFamily="-128" charset="-128"/>
              </a:defRPr>
            </a:lvl3pPr>
            <a:lvl4pPr marL="1600200" indent="-228600" eaLnBrk="0" hangingPunct="0">
              <a:defRPr sz="2000">
                <a:solidFill>
                  <a:schemeClr val="tx1"/>
                </a:solidFill>
                <a:latin typeface="Arial" charset="0"/>
                <a:ea typeface="ＭＳ Ｐゴシック" pitchFamily="-128" charset="-128"/>
              </a:defRPr>
            </a:lvl4pPr>
            <a:lvl5pPr marL="2057400" indent="-228600" eaLnBrk="0" hangingPunct="0">
              <a:defRPr sz="2000">
                <a:solidFill>
                  <a:schemeClr val="tx1"/>
                </a:solidFill>
                <a:latin typeface="Arial" charset="0"/>
                <a:ea typeface="ＭＳ Ｐゴシック" pitchFamily="-128" charset="-128"/>
              </a:defRPr>
            </a:lvl5pPr>
            <a:lvl6pPr marL="2514600" indent="-228600" eaLnBrk="0" fontAlgn="base" hangingPunct="0">
              <a:spcBef>
                <a:spcPct val="0"/>
              </a:spcBef>
              <a:spcAft>
                <a:spcPct val="0"/>
              </a:spcAft>
              <a:defRPr sz="2000">
                <a:solidFill>
                  <a:schemeClr val="tx1"/>
                </a:solidFill>
                <a:latin typeface="Arial" charset="0"/>
                <a:ea typeface="ＭＳ Ｐゴシック" pitchFamily="-128" charset="-128"/>
              </a:defRPr>
            </a:lvl6pPr>
            <a:lvl7pPr marL="2971800" indent="-228600" eaLnBrk="0" fontAlgn="base" hangingPunct="0">
              <a:spcBef>
                <a:spcPct val="0"/>
              </a:spcBef>
              <a:spcAft>
                <a:spcPct val="0"/>
              </a:spcAft>
              <a:defRPr sz="2000">
                <a:solidFill>
                  <a:schemeClr val="tx1"/>
                </a:solidFill>
                <a:latin typeface="Arial" charset="0"/>
                <a:ea typeface="ＭＳ Ｐゴシック" pitchFamily="-128" charset="-128"/>
              </a:defRPr>
            </a:lvl7pPr>
            <a:lvl8pPr marL="3429000" indent="-228600" eaLnBrk="0" fontAlgn="base" hangingPunct="0">
              <a:spcBef>
                <a:spcPct val="0"/>
              </a:spcBef>
              <a:spcAft>
                <a:spcPct val="0"/>
              </a:spcAft>
              <a:defRPr sz="2000">
                <a:solidFill>
                  <a:schemeClr val="tx1"/>
                </a:solidFill>
                <a:latin typeface="Arial" charset="0"/>
                <a:ea typeface="ＭＳ Ｐゴシック" pitchFamily="-128" charset="-128"/>
              </a:defRPr>
            </a:lvl8pPr>
            <a:lvl9pPr marL="3886200" indent="-228600" eaLnBrk="0" fontAlgn="base" hangingPunct="0">
              <a:spcBef>
                <a:spcPct val="0"/>
              </a:spcBef>
              <a:spcAft>
                <a:spcPct val="0"/>
              </a:spcAft>
              <a:defRPr sz="2000">
                <a:solidFill>
                  <a:schemeClr val="tx1"/>
                </a:solidFill>
                <a:latin typeface="Arial" charset="0"/>
                <a:ea typeface="ＭＳ Ｐゴシック" pitchFamily="-128" charset="-128"/>
              </a:defRPr>
            </a:lvl9pPr>
          </a:lstStyle>
          <a:p>
            <a:pPr algn="r"/>
            <a:fld id="{C3D8A33A-047C-4AD7-B1D0-A9CF2729ECF6}" type="slidenum">
              <a:rPr lang="it-IT" sz="1200"/>
              <a:pPr algn="r"/>
              <a:t>57</a:t>
            </a:fld>
            <a:endParaRPr lang="it-IT" sz="1200"/>
          </a:p>
        </p:txBody>
      </p:sp>
      <p:sp>
        <p:nvSpPr>
          <p:cNvPr id="23555" name="Rectangle 2"/>
          <p:cNvSpPr>
            <a:spLocks noGrp="1" noRot="1" noChangeAspect="1" noChangeArrowheads="1" noTextEdit="1"/>
          </p:cNvSpPr>
          <p:nvPr>
            <p:ph type="sldImg"/>
          </p:nvPr>
        </p:nvSpPr>
        <p:spPr>
          <a:ln/>
        </p:spPr>
      </p:sp>
      <p:sp>
        <p:nvSpPr>
          <p:cNvPr id="2355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it-IT">
                <a:ea typeface="ＭＳ Ｐゴシック" pitchFamily="-128" charset="-128"/>
              </a:rPr>
              <a:t>Esempio Grafico colonne</a:t>
            </a:r>
          </a:p>
        </p:txBody>
      </p:sp>
    </p:spTree>
    <p:extLst>
      <p:ext uri="{BB962C8B-B14F-4D97-AF65-F5344CB8AC3E}">
        <p14:creationId xmlns:p14="http://schemas.microsoft.com/office/powerpoint/2010/main" val="1851326733"/>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p:cNvSpPr txBox="1">
            <a:spLocks noGrp="1" noChangeArrowheads="1"/>
          </p:cNvSpPr>
          <p:nvPr/>
        </p:nvSpPr>
        <p:spPr bwMode="auto">
          <a:xfrm>
            <a:off x="3851275" y="9431338"/>
            <a:ext cx="2946400" cy="496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sz="2000">
                <a:solidFill>
                  <a:schemeClr val="tx1"/>
                </a:solidFill>
                <a:latin typeface="Arial" charset="0"/>
                <a:ea typeface="ＭＳ Ｐゴシック" pitchFamily="-128" charset="-128"/>
              </a:defRPr>
            </a:lvl1pPr>
            <a:lvl2pPr marL="742950" indent="-285750" eaLnBrk="0" hangingPunct="0">
              <a:defRPr sz="2000">
                <a:solidFill>
                  <a:schemeClr val="tx1"/>
                </a:solidFill>
                <a:latin typeface="Arial" charset="0"/>
                <a:ea typeface="ＭＳ Ｐゴシック" pitchFamily="-128" charset="-128"/>
              </a:defRPr>
            </a:lvl2pPr>
            <a:lvl3pPr marL="1143000" indent="-228600" eaLnBrk="0" hangingPunct="0">
              <a:defRPr sz="2000">
                <a:solidFill>
                  <a:schemeClr val="tx1"/>
                </a:solidFill>
                <a:latin typeface="Arial" charset="0"/>
                <a:ea typeface="ＭＳ Ｐゴシック" pitchFamily="-128" charset="-128"/>
              </a:defRPr>
            </a:lvl3pPr>
            <a:lvl4pPr marL="1600200" indent="-228600" eaLnBrk="0" hangingPunct="0">
              <a:defRPr sz="2000">
                <a:solidFill>
                  <a:schemeClr val="tx1"/>
                </a:solidFill>
                <a:latin typeface="Arial" charset="0"/>
                <a:ea typeface="ＭＳ Ｐゴシック" pitchFamily="-128" charset="-128"/>
              </a:defRPr>
            </a:lvl4pPr>
            <a:lvl5pPr marL="2057400" indent="-228600" eaLnBrk="0" hangingPunct="0">
              <a:defRPr sz="2000">
                <a:solidFill>
                  <a:schemeClr val="tx1"/>
                </a:solidFill>
                <a:latin typeface="Arial" charset="0"/>
                <a:ea typeface="ＭＳ Ｐゴシック" pitchFamily="-128" charset="-128"/>
              </a:defRPr>
            </a:lvl5pPr>
            <a:lvl6pPr marL="2514600" indent="-228600" eaLnBrk="0" fontAlgn="base" hangingPunct="0">
              <a:spcBef>
                <a:spcPct val="0"/>
              </a:spcBef>
              <a:spcAft>
                <a:spcPct val="0"/>
              </a:spcAft>
              <a:defRPr sz="2000">
                <a:solidFill>
                  <a:schemeClr val="tx1"/>
                </a:solidFill>
                <a:latin typeface="Arial" charset="0"/>
                <a:ea typeface="ＭＳ Ｐゴシック" pitchFamily="-128" charset="-128"/>
              </a:defRPr>
            </a:lvl6pPr>
            <a:lvl7pPr marL="2971800" indent="-228600" eaLnBrk="0" fontAlgn="base" hangingPunct="0">
              <a:spcBef>
                <a:spcPct val="0"/>
              </a:spcBef>
              <a:spcAft>
                <a:spcPct val="0"/>
              </a:spcAft>
              <a:defRPr sz="2000">
                <a:solidFill>
                  <a:schemeClr val="tx1"/>
                </a:solidFill>
                <a:latin typeface="Arial" charset="0"/>
                <a:ea typeface="ＭＳ Ｐゴシック" pitchFamily="-128" charset="-128"/>
              </a:defRPr>
            </a:lvl7pPr>
            <a:lvl8pPr marL="3429000" indent="-228600" eaLnBrk="0" fontAlgn="base" hangingPunct="0">
              <a:spcBef>
                <a:spcPct val="0"/>
              </a:spcBef>
              <a:spcAft>
                <a:spcPct val="0"/>
              </a:spcAft>
              <a:defRPr sz="2000">
                <a:solidFill>
                  <a:schemeClr val="tx1"/>
                </a:solidFill>
                <a:latin typeface="Arial" charset="0"/>
                <a:ea typeface="ＭＳ Ｐゴシック" pitchFamily="-128" charset="-128"/>
              </a:defRPr>
            </a:lvl8pPr>
            <a:lvl9pPr marL="3886200" indent="-228600" eaLnBrk="0" fontAlgn="base" hangingPunct="0">
              <a:spcBef>
                <a:spcPct val="0"/>
              </a:spcBef>
              <a:spcAft>
                <a:spcPct val="0"/>
              </a:spcAft>
              <a:defRPr sz="2000">
                <a:solidFill>
                  <a:schemeClr val="tx1"/>
                </a:solidFill>
                <a:latin typeface="Arial" charset="0"/>
                <a:ea typeface="ＭＳ Ｐゴシック" pitchFamily="-128" charset="-128"/>
              </a:defRPr>
            </a:lvl9pPr>
          </a:lstStyle>
          <a:p>
            <a:pPr algn="r"/>
            <a:fld id="{C3D8A33A-047C-4AD7-B1D0-A9CF2729ECF6}" type="slidenum">
              <a:rPr lang="it-IT" sz="1200"/>
              <a:pPr algn="r"/>
              <a:t>58</a:t>
            </a:fld>
            <a:endParaRPr lang="it-IT" sz="1200"/>
          </a:p>
        </p:txBody>
      </p:sp>
      <p:sp>
        <p:nvSpPr>
          <p:cNvPr id="23555" name="Rectangle 2"/>
          <p:cNvSpPr>
            <a:spLocks noGrp="1" noRot="1" noChangeAspect="1" noChangeArrowheads="1" noTextEdit="1"/>
          </p:cNvSpPr>
          <p:nvPr>
            <p:ph type="sldImg"/>
          </p:nvPr>
        </p:nvSpPr>
        <p:spPr>
          <a:ln/>
        </p:spPr>
      </p:sp>
      <p:sp>
        <p:nvSpPr>
          <p:cNvPr id="2355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it-IT">
                <a:ea typeface="ＭＳ Ｐゴシック" pitchFamily="-128" charset="-128"/>
              </a:rPr>
              <a:t>Esempio Grafico colonne</a:t>
            </a:r>
          </a:p>
        </p:txBody>
      </p:sp>
    </p:spTree>
    <p:extLst>
      <p:ext uri="{BB962C8B-B14F-4D97-AF65-F5344CB8AC3E}">
        <p14:creationId xmlns:p14="http://schemas.microsoft.com/office/powerpoint/2010/main" val="1622818587"/>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p:cNvSpPr txBox="1">
            <a:spLocks noGrp="1" noChangeArrowheads="1"/>
          </p:cNvSpPr>
          <p:nvPr/>
        </p:nvSpPr>
        <p:spPr bwMode="auto">
          <a:xfrm>
            <a:off x="3851275" y="9431338"/>
            <a:ext cx="2946400" cy="496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sz="2000">
                <a:solidFill>
                  <a:schemeClr val="tx1"/>
                </a:solidFill>
                <a:latin typeface="Arial" charset="0"/>
                <a:ea typeface="ＭＳ Ｐゴシック" pitchFamily="-128" charset="-128"/>
              </a:defRPr>
            </a:lvl1pPr>
            <a:lvl2pPr marL="742950" indent="-285750" eaLnBrk="0" hangingPunct="0">
              <a:defRPr sz="2000">
                <a:solidFill>
                  <a:schemeClr val="tx1"/>
                </a:solidFill>
                <a:latin typeface="Arial" charset="0"/>
                <a:ea typeface="ＭＳ Ｐゴシック" pitchFamily="-128" charset="-128"/>
              </a:defRPr>
            </a:lvl2pPr>
            <a:lvl3pPr marL="1143000" indent="-228600" eaLnBrk="0" hangingPunct="0">
              <a:defRPr sz="2000">
                <a:solidFill>
                  <a:schemeClr val="tx1"/>
                </a:solidFill>
                <a:latin typeface="Arial" charset="0"/>
                <a:ea typeface="ＭＳ Ｐゴシック" pitchFamily="-128" charset="-128"/>
              </a:defRPr>
            </a:lvl3pPr>
            <a:lvl4pPr marL="1600200" indent="-228600" eaLnBrk="0" hangingPunct="0">
              <a:defRPr sz="2000">
                <a:solidFill>
                  <a:schemeClr val="tx1"/>
                </a:solidFill>
                <a:latin typeface="Arial" charset="0"/>
                <a:ea typeface="ＭＳ Ｐゴシック" pitchFamily="-128" charset="-128"/>
              </a:defRPr>
            </a:lvl4pPr>
            <a:lvl5pPr marL="2057400" indent="-228600" eaLnBrk="0" hangingPunct="0">
              <a:defRPr sz="2000">
                <a:solidFill>
                  <a:schemeClr val="tx1"/>
                </a:solidFill>
                <a:latin typeface="Arial" charset="0"/>
                <a:ea typeface="ＭＳ Ｐゴシック" pitchFamily="-128" charset="-128"/>
              </a:defRPr>
            </a:lvl5pPr>
            <a:lvl6pPr marL="2514600" indent="-228600" eaLnBrk="0" fontAlgn="base" hangingPunct="0">
              <a:spcBef>
                <a:spcPct val="0"/>
              </a:spcBef>
              <a:spcAft>
                <a:spcPct val="0"/>
              </a:spcAft>
              <a:defRPr sz="2000">
                <a:solidFill>
                  <a:schemeClr val="tx1"/>
                </a:solidFill>
                <a:latin typeface="Arial" charset="0"/>
                <a:ea typeface="ＭＳ Ｐゴシック" pitchFamily="-128" charset="-128"/>
              </a:defRPr>
            </a:lvl6pPr>
            <a:lvl7pPr marL="2971800" indent="-228600" eaLnBrk="0" fontAlgn="base" hangingPunct="0">
              <a:spcBef>
                <a:spcPct val="0"/>
              </a:spcBef>
              <a:spcAft>
                <a:spcPct val="0"/>
              </a:spcAft>
              <a:defRPr sz="2000">
                <a:solidFill>
                  <a:schemeClr val="tx1"/>
                </a:solidFill>
                <a:latin typeface="Arial" charset="0"/>
                <a:ea typeface="ＭＳ Ｐゴシック" pitchFamily="-128" charset="-128"/>
              </a:defRPr>
            </a:lvl7pPr>
            <a:lvl8pPr marL="3429000" indent="-228600" eaLnBrk="0" fontAlgn="base" hangingPunct="0">
              <a:spcBef>
                <a:spcPct val="0"/>
              </a:spcBef>
              <a:spcAft>
                <a:spcPct val="0"/>
              </a:spcAft>
              <a:defRPr sz="2000">
                <a:solidFill>
                  <a:schemeClr val="tx1"/>
                </a:solidFill>
                <a:latin typeface="Arial" charset="0"/>
                <a:ea typeface="ＭＳ Ｐゴシック" pitchFamily="-128" charset="-128"/>
              </a:defRPr>
            </a:lvl8pPr>
            <a:lvl9pPr marL="3886200" indent="-228600" eaLnBrk="0" fontAlgn="base" hangingPunct="0">
              <a:spcBef>
                <a:spcPct val="0"/>
              </a:spcBef>
              <a:spcAft>
                <a:spcPct val="0"/>
              </a:spcAft>
              <a:defRPr sz="2000">
                <a:solidFill>
                  <a:schemeClr val="tx1"/>
                </a:solidFill>
                <a:latin typeface="Arial" charset="0"/>
                <a:ea typeface="ＭＳ Ｐゴシック" pitchFamily="-128" charset="-128"/>
              </a:defRPr>
            </a:lvl9pPr>
          </a:lstStyle>
          <a:p>
            <a:pPr algn="r"/>
            <a:fld id="{C3D8A33A-047C-4AD7-B1D0-A9CF2729ECF6}" type="slidenum">
              <a:rPr lang="it-IT" sz="1200"/>
              <a:pPr algn="r"/>
              <a:t>59</a:t>
            </a:fld>
            <a:endParaRPr lang="it-IT" sz="1200"/>
          </a:p>
        </p:txBody>
      </p:sp>
      <p:sp>
        <p:nvSpPr>
          <p:cNvPr id="23555" name="Rectangle 2"/>
          <p:cNvSpPr>
            <a:spLocks noGrp="1" noRot="1" noChangeAspect="1" noChangeArrowheads="1" noTextEdit="1"/>
          </p:cNvSpPr>
          <p:nvPr>
            <p:ph type="sldImg"/>
          </p:nvPr>
        </p:nvSpPr>
        <p:spPr>
          <a:ln/>
        </p:spPr>
      </p:sp>
      <p:sp>
        <p:nvSpPr>
          <p:cNvPr id="2355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it-IT">
                <a:ea typeface="ＭＳ Ｐゴシック" pitchFamily="-128" charset="-128"/>
              </a:rPr>
              <a:t>Esempio Grafico colonne</a:t>
            </a:r>
          </a:p>
        </p:txBody>
      </p:sp>
    </p:spTree>
    <p:extLst>
      <p:ext uri="{BB962C8B-B14F-4D97-AF65-F5344CB8AC3E}">
        <p14:creationId xmlns:p14="http://schemas.microsoft.com/office/powerpoint/2010/main" val="1538115685"/>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p:cNvSpPr txBox="1">
            <a:spLocks noGrp="1" noChangeArrowheads="1"/>
          </p:cNvSpPr>
          <p:nvPr/>
        </p:nvSpPr>
        <p:spPr bwMode="auto">
          <a:xfrm>
            <a:off x="3851275" y="9431338"/>
            <a:ext cx="2946400" cy="496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sz="2000">
                <a:solidFill>
                  <a:schemeClr val="tx1"/>
                </a:solidFill>
                <a:latin typeface="Arial" charset="0"/>
                <a:ea typeface="ＭＳ Ｐゴシック" pitchFamily="-128" charset="-128"/>
              </a:defRPr>
            </a:lvl1pPr>
            <a:lvl2pPr marL="742950" indent="-285750" eaLnBrk="0" hangingPunct="0">
              <a:defRPr sz="2000">
                <a:solidFill>
                  <a:schemeClr val="tx1"/>
                </a:solidFill>
                <a:latin typeface="Arial" charset="0"/>
                <a:ea typeface="ＭＳ Ｐゴシック" pitchFamily="-128" charset="-128"/>
              </a:defRPr>
            </a:lvl2pPr>
            <a:lvl3pPr marL="1143000" indent="-228600" eaLnBrk="0" hangingPunct="0">
              <a:defRPr sz="2000">
                <a:solidFill>
                  <a:schemeClr val="tx1"/>
                </a:solidFill>
                <a:latin typeface="Arial" charset="0"/>
                <a:ea typeface="ＭＳ Ｐゴシック" pitchFamily="-128" charset="-128"/>
              </a:defRPr>
            </a:lvl3pPr>
            <a:lvl4pPr marL="1600200" indent="-228600" eaLnBrk="0" hangingPunct="0">
              <a:defRPr sz="2000">
                <a:solidFill>
                  <a:schemeClr val="tx1"/>
                </a:solidFill>
                <a:latin typeface="Arial" charset="0"/>
                <a:ea typeface="ＭＳ Ｐゴシック" pitchFamily="-128" charset="-128"/>
              </a:defRPr>
            </a:lvl4pPr>
            <a:lvl5pPr marL="2057400" indent="-228600" eaLnBrk="0" hangingPunct="0">
              <a:defRPr sz="2000">
                <a:solidFill>
                  <a:schemeClr val="tx1"/>
                </a:solidFill>
                <a:latin typeface="Arial" charset="0"/>
                <a:ea typeface="ＭＳ Ｐゴシック" pitchFamily="-128" charset="-128"/>
              </a:defRPr>
            </a:lvl5pPr>
            <a:lvl6pPr marL="2514600" indent="-228600" eaLnBrk="0" fontAlgn="base" hangingPunct="0">
              <a:spcBef>
                <a:spcPct val="0"/>
              </a:spcBef>
              <a:spcAft>
                <a:spcPct val="0"/>
              </a:spcAft>
              <a:defRPr sz="2000">
                <a:solidFill>
                  <a:schemeClr val="tx1"/>
                </a:solidFill>
                <a:latin typeface="Arial" charset="0"/>
                <a:ea typeface="ＭＳ Ｐゴシック" pitchFamily="-128" charset="-128"/>
              </a:defRPr>
            </a:lvl6pPr>
            <a:lvl7pPr marL="2971800" indent="-228600" eaLnBrk="0" fontAlgn="base" hangingPunct="0">
              <a:spcBef>
                <a:spcPct val="0"/>
              </a:spcBef>
              <a:spcAft>
                <a:spcPct val="0"/>
              </a:spcAft>
              <a:defRPr sz="2000">
                <a:solidFill>
                  <a:schemeClr val="tx1"/>
                </a:solidFill>
                <a:latin typeface="Arial" charset="0"/>
                <a:ea typeface="ＭＳ Ｐゴシック" pitchFamily="-128" charset="-128"/>
              </a:defRPr>
            </a:lvl7pPr>
            <a:lvl8pPr marL="3429000" indent="-228600" eaLnBrk="0" fontAlgn="base" hangingPunct="0">
              <a:spcBef>
                <a:spcPct val="0"/>
              </a:spcBef>
              <a:spcAft>
                <a:spcPct val="0"/>
              </a:spcAft>
              <a:defRPr sz="2000">
                <a:solidFill>
                  <a:schemeClr val="tx1"/>
                </a:solidFill>
                <a:latin typeface="Arial" charset="0"/>
                <a:ea typeface="ＭＳ Ｐゴシック" pitchFamily="-128" charset="-128"/>
              </a:defRPr>
            </a:lvl8pPr>
            <a:lvl9pPr marL="3886200" indent="-228600" eaLnBrk="0" fontAlgn="base" hangingPunct="0">
              <a:spcBef>
                <a:spcPct val="0"/>
              </a:spcBef>
              <a:spcAft>
                <a:spcPct val="0"/>
              </a:spcAft>
              <a:defRPr sz="2000">
                <a:solidFill>
                  <a:schemeClr val="tx1"/>
                </a:solidFill>
                <a:latin typeface="Arial" charset="0"/>
                <a:ea typeface="ＭＳ Ｐゴシック" pitchFamily="-128" charset="-128"/>
              </a:defRPr>
            </a:lvl9pPr>
          </a:lstStyle>
          <a:p>
            <a:pPr algn="r"/>
            <a:fld id="{C3D8A33A-047C-4AD7-B1D0-A9CF2729ECF6}" type="slidenum">
              <a:rPr lang="it-IT" sz="1200"/>
              <a:pPr algn="r"/>
              <a:t>60</a:t>
            </a:fld>
            <a:endParaRPr lang="it-IT" sz="1200"/>
          </a:p>
        </p:txBody>
      </p:sp>
      <p:sp>
        <p:nvSpPr>
          <p:cNvPr id="23555" name="Rectangle 2"/>
          <p:cNvSpPr>
            <a:spLocks noGrp="1" noRot="1" noChangeAspect="1" noChangeArrowheads="1" noTextEdit="1"/>
          </p:cNvSpPr>
          <p:nvPr>
            <p:ph type="sldImg"/>
          </p:nvPr>
        </p:nvSpPr>
        <p:spPr>
          <a:ln/>
        </p:spPr>
      </p:sp>
      <p:sp>
        <p:nvSpPr>
          <p:cNvPr id="2355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it-IT">
                <a:ea typeface="ＭＳ Ｐゴシック" pitchFamily="-128" charset="-128"/>
              </a:rPr>
              <a:t>Esempio Grafico colonne</a:t>
            </a:r>
          </a:p>
        </p:txBody>
      </p:sp>
    </p:spTree>
    <p:extLst>
      <p:ext uri="{BB962C8B-B14F-4D97-AF65-F5344CB8AC3E}">
        <p14:creationId xmlns:p14="http://schemas.microsoft.com/office/powerpoint/2010/main" val="292276198"/>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p:cNvSpPr txBox="1">
            <a:spLocks noGrp="1" noChangeArrowheads="1"/>
          </p:cNvSpPr>
          <p:nvPr/>
        </p:nvSpPr>
        <p:spPr bwMode="auto">
          <a:xfrm>
            <a:off x="3851275" y="9431338"/>
            <a:ext cx="2946400" cy="496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sz="2000">
                <a:solidFill>
                  <a:schemeClr val="tx1"/>
                </a:solidFill>
                <a:latin typeface="Arial" charset="0"/>
                <a:ea typeface="ＭＳ Ｐゴシック" pitchFamily="-128" charset="-128"/>
              </a:defRPr>
            </a:lvl1pPr>
            <a:lvl2pPr marL="742950" indent="-285750" eaLnBrk="0" hangingPunct="0">
              <a:defRPr sz="2000">
                <a:solidFill>
                  <a:schemeClr val="tx1"/>
                </a:solidFill>
                <a:latin typeface="Arial" charset="0"/>
                <a:ea typeface="ＭＳ Ｐゴシック" pitchFamily="-128" charset="-128"/>
              </a:defRPr>
            </a:lvl2pPr>
            <a:lvl3pPr marL="1143000" indent="-228600" eaLnBrk="0" hangingPunct="0">
              <a:defRPr sz="2000">
                <a:solidFill>
                  <a:schemeClr val="tx1"/>
                </a:solidFill>
                <a:latin typeface="Arial" charset="0"/>
                <a:ea typeface="ＭＳ Ｐゴシック" pitchFamily="-128" charset="-128"/>
              </a:defRPr>
            </a:lvl3pPr>
            <a:lvl4pPr marL="1600200" indent="-228600" eaLnBrk="0" hangingPunct="0">
              <a:defRPr sz="2000">
                <a:solidFill>
                  <a:schemeClr val="tx1"/>
                </a:solidFill>
                <a:latin typeface="Arial" charset="0"/>
                <a:ea typeface="ＭＳ Ｐゴシック" pitchFamily="-128" charset="-128"/>
              </a:defRPr>
            </a:lvl4pPr>
            <a:lvl5pPr marL="2057400" indent="-228600" eaLnBrk="0" hangingPunct="0">
              <a:defRPr sz="2000">
                <a:solidFill>
                  <a:schemeClr val="tx1"/>
                </a:solidFill>
                <a:latin typeface="Arial" charset="0"/>
                <a:ea typeface="ＭＳ Ｐゴシック" pitchFamily="-128" charset="-128"/>
              </a:defRPr>
            </a:lvl5pPr>
            <a:lvl6pPr marL="2514600" indent="-228600" eaLnBrk="0" fontAlgn="base" hangingPunct="0">
              <a:spcBef>
                <a:spcPct val="0"/>
              </a:spcBef>
              <a:spcAft>
                <a:spcPct val="0"/>
              </a:spcAft>
              <a:defRPr sz="2000">
                <a:solidFill>
                  <a:schemeClr val="tx1"/>
                </a:solidFill>
                <a:latin typeface="Arial" charset="0"/>
                <a:ea typeface="ＭＳ Ｐゴシック" pitchFamily="-128" charset="-128"/>
              </a:defRPr>
            </a:lvl6pPr>
            <a:lvl7pPr marL="2971800" indent="-228600" eaLnBrk="0" fontAlgn="base" hangingPunct="0">
              <a:spcBef>
                <a:spcPct val="0"/>
              </a:spcBef>
              <a:spcAft>
                <a:spcPct val="0"/>
              </a:spcAft>
              <a:defRPr sz="2000">
                <a:solidFill>
                  <a:schemeClr val="tx1"/>
                </a:solidFill>
                <a:latin typeface="Arial" charset="0"/>
                <a:ea typeface="ＭＳ Ｐゴシック" pitchFamily="-128" charset="-128"/>
              </a:defRPr>
            </a:lvl7pPr>
            <a:lvl8pPr marL="3429000" indent="-228600" eaLnBrk="0" fontAlgn="base" hangingPunct="0">
              <a:spcBef>
                <a:spcPct val="0"/>
              </a:spcBef>
              <a:spcAft>
                <a:spcPct val="0"/>
              </a:spcAft>
              <a:defRPr sz="2000">
                <a:solidFill>
                  <a:schemeClr val="tx1"/>
                </a:solidFill>
                <a:latin typeface="Arial" charset="0"/>
                <a:ea typeface="ＭＳ Ｐゴシック" pitchFamily="-128" charset="-128"/>
              </a:defRPr>
            </a:lvl8pPr>
            <a:lvl9pPr marL="3886200" indent="-228600" eaLnBrk="0" fontAlgn="base" hangingPunct="0">
              <a:spcBef>
                <a:spcPct val="0"/>
              </a:spcBef>
              <a:spcAft>
                <a:spcPct val="0"/>
              </a:spcAft>
              <a:defRPr sz="2000">
                <a:solidFill>
                  <a:schemeClr val="tx1"/>
                </a:solidFill>
                <a:latin typeface="Arial" charset="0"/>
                <a:ea typeface="ＭＳ Ｐゴシック" pitchFamily="-128" charset="-128"/>
              </a:defRPr>
            </a:lvl9pPr>
          </a:lstStyle>
          <a:p>
            <a:pPr algn="r"/>
            <a:fld id="{C3D8A33A-047C-4AD7-B1D0-A9CF2729ECF6}" type="slidenum">
              <a:rPr lang="it-IT" sz="1200"/>
              <a:pPr algn="r"/>
              <a:t>61</a:t>
            </a:fld>
            <a:endParaRPr lang="it-IT" sz="1200"/>
          </a:p>
        </p:txBody>
      </p:sp>
      <p:sp>
        <p:nvSpPr>
          <p:cNvPr id="23555" name="Rectangle 2"/>
          <p:cNvSpPr>
            <a:spLocks noGrp="1" noRot="1" noChangeAspect="1" noChangeArrowheads="1" noTextEdit="1"/>
          </p:cNvSpPr>
          <p:nvPr>
            <p:ph type="sldImg"/>
          </p:nvPr>
        </p:nvSpPr>
        <p:spPr>
          <a:ln/>
        </p:spPr>
      </p:sp>
      <p:sp>
        <p:nvSpPr>
          <p:cNvPr id="2355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it-IT">
                <a:ea typeface="ＭＳ Ｐゴシック" pitchFamily="-128" charset="-128"/>
              </a:rPr>
              <a:t>Esempio Grafico colonne</a:t>
            </a:r>
          </a:p>
        </p:txBody>
      </p:sp>
    </p:spTree>
    <p:extLst>
      <p:ext uri="{BB962C8B-B14F-4D97-AF65-F5344CB8AC3E}">
        <p14:creationId xmlns:p14="http://schemas.microsoft.com/office/powerpoint/2010/main" val="184965885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p:cNvSpPr txBox="1">
            <a:spLocks noGrp="1" noChangeArrowheads="1"/>
          </p:cNvSpPr>
          <p:nvPr/>
        </p:nvSpPr>
        <p:spPr bwMode="auto">
          <a:xfrm>
            <a:off x="3851275" y="9431338"/>
            <a:ext cx="2946400" cy="496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sz="2000">
                <a:solidFill>
                  <a:schemeClr val="tx1"/>
                </a:solidFill>
                <a:latin typeface="Arial" charset="0"/>
                <a:ea typeface="ＭＳ Ｐゴシック" pitchFamily="-128" charset="-128"/>
              </a:defRPr>
            </a:lvl1pPr>
            <a:lvl2pPr marL="742950" indent="-285750" eaLnBrk="0" hangingPunct="0">
              <a:defRPr sz="2000">
                <a:solidFill>
                  <a:schemeClr val="tx1"/>
                </a:solidFill>
                <a:latin typeface="Arial" charset="0"/>
                <a:ea typeface="ＭＳ Ｐゴシック" pitchFamily="-128" charset="-128"/>
              </a:defRPr>
            </a:lvl2pPr>
            <a:lvl3pPr marL="1143000" indent="-228600" eaLnBrk="0" hangingPunct="0">
              <a:defRPr sz="2000">
                <a:solidFill>
                  <a:schemeClr val="tx1"/>
                </a:solidFill>
                <a:latin typeface="Arial" charset="0"/>
                <a:ea typeface="ＭＳ Ｐゴシック" pitchFamily="-128" charset="-128"/>
              </a:defRPr>
            </a:lvl3pPr>
            <a:lvl4pPr marL="1600200" indent="-228600" eaLnBrk="0" hangingPunct="0">
              <a:defRPr sz="2000">
                <a:solidFill>
                  <a:schemeClr val="tx1"/>
                </a:solidFill>
                <a:latin typeface="Arial" charset="0"/>
                <a:ea typeface="ＭＳ Ｐゴシック" pitchFamily="-128" charset="-128"/>
              </a:defRPr>
            </a:lvl4pPr>
            <a:lvl5pPr marL="2057400" indent="-228600" eaLnBrk="0" hangingPunct="0">
              <a:defRPr sz="2000">
                <a:solidFill>
                  <a:schemeClr val="tx1"/>
                </a:solidFill>
                <a:latin typeface="Arial" charset="0"/>
                <a:ea typeface="ＭＳ Ｐゴシック" pitchFamily="-128" charset="-128"/>
              </a:defRPr>
            </a:lvl5pPr>
            <a:lvl6pPr marL="2514600" indent="-228600" eaLnBrk="0" fontAlgn="base" hangingPunct="0">
              <a:spcBef>
                <a:spcPct val="0"/>
              </a:spcBef>
              <a:spcAft>
                <a:spcPct val="0"/>
              </a:spcAft>
              <a:defRPr sz="2000">
                <a:solidFill>
                  <a:schemeClr val="tx1"/>
                </a:solidFill>
                <a:latin typeface="Arial" charset="0"/>
                <a:ea typeface="ＭＳ Ｐゴシック" pitchFamily="-128" charset="-128"/>
              </a:defRPr>
            </a:lvl6pPr>
            <a:lvl7pPr marL="2971800" indent="-228600" eaLnBrk="0" fontAlgn="base" hangingPunct="0">
              <a:spcBef>
                <a:spcPct val="0"/>
              </a:spcBef>
              <a:spcAft>
                <a:spcPct val="0"/>
              </a:spcAft>
              <a:defRPr sz="2000">
                <a:solidFill>
                  <a:schemeClr val="tx1"/>
                </a:solidFill>
                <a:latin typeface="Arial" charset="0"/>
                <a:ea typeface="ＭＳ Ｐゴシック" pitchFamily="-128" charset="-128"/>
              </a:defRPr>
            </a:lvl7pPr>
            <a:lvl8pPr marL="3429000" indent="-228600" eaLnBrk="0" fontAlgn="base" hangingPunct="0">
              <a:spcBef>
                <a:spcPct val="0"/>
              </a:spcBef>
              <a:spcAft>
                <a:spcPct val="0"/>
              </a:spcAft>
              <a:defRPr sz="2000">
                <a:solidFill>
                  <a:schemeClr val="tx1"/>
                </a:solidFill>
                <a:latin typeface="Arial" charset="0"/>
                <a:ea typeface="ＭＳ Ｐゴシック" pitchFamily="-128" charset="-128"/>
              </a:defRPr>
            </a:lvl8pPr>
            <a:lvl9pPr marL="3886200" indent="-228600" eaLnBrk="0" fontAlgn="base" hangingPunct="0">
              <a:spcBef>
                <a:spcPct val="0"/>
              </a:spcBef>
              <a:spcAft>
                <a:spcPct val="0"/>
              </a:spcAft>
              <a:defRPr sz="2000">
                <a:solidFill>
                  <a:schemeClr val="tx1"/>
                </a:solidFill>
                <a:latin typeface="Arial" charset="0"/>
                <a:ea typeface="ＭＳ Ｐゴシック" pitchFamily="-128" charset="-128"/>
              </a:defRPr>
            </a:lvl9pPr>
          </a:lstStyle>
          <a:p>
            <a:pPr algn="r"/>
            <a:fld id="{C3D8A33A-047C-4AD7-B1D0-A9CF2729ECF6}" type="slidenum">
              <a:rPr lang="it-IT" sz="1200"/>
              <a:pPr algn="r"/>
              <a:t>6</a:t>
            </a:fld>
            <a:endParaRPr lang="it-IT" sz="1200"/>
          </a:p>
        </p:txBody>
      </p:sp>
      <p:sp>
        <p:nvSpPr>
          <p:cNvPr id="23555" name="Rectangle 2"/>
          <p:cNvSpPr>
            <a:spLocks noGrp="1" noRot="1" noChangeAspect="1" noChangeArrowheads="1" noTextEdit="1"/>
          </p:cNvSpPr>
          <p:nvPr>
            <p:ph type="sldImg"/>
          </p:nvPr>
        </p:nvSpPr>
        <p:spPr>
          <a:ln/>
        </p:spPr>
      </p:sp>
      <p:sp>
        <p:nvSpPr>
          <p:cNvPr id="2355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it-IT">
                <a:ea typeface="ＭＳ Ｐゴシック" pitchFamily="-128" charset="-128"/>
              </a:rPr>
              <a:t>Esempio Grafico colonne</a:t>
            </a:r>
          </a:p>
        </p:txBody>
      </p:sp>
    </p:spTree>
    <p:extLst>
      <p:ext uri="{BB962C8B-B14F-4D97-AF65-F5344CB8AC3E}">
        <p14:creationId xmlns:p14="http://schemas.microsoft.com/office/powerpoint/2010/main" val="2133514588"/>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p:cNvSpPr txBox="1">
            <a:spLocks noGrp="1" noChangeArrowheads="1"/>
          </p:cNvSpPr>
          <p:nvPr/>
        </p:nvSpPr>
        <p:spPr bwMode="auto">
          <a:xfrm>
            <a:off x="3851275" y="9431338"/>
            <a:ext cx="2946400" cy="496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sz="2000">
                <a:solidFill>
                  <a:schemeClr val="tx1"/>
                </a:solidFill>
                <a:latin typeface="Arial" charset="0"/>
                <a:ea typeface="ＭＳ Ｐゴシック" pitchFamily="-128" charset="-128"/>
              </a:defRPr>
            </a:lvl1pPr>
            <a:lvl2pPr marL="742950" indent="-285750" eaLnBrk="0" hangingPunct="0">
              <a:defRPr sz="2000">
                <a:solidFill>
                  <a:schemeClr val="tx1"/>
                </a:solidFill>
                <a:latin typeface="Arial" charset="0"/>
                <a:ea typeface="ＭＳ Ｐゴシック" pitchFamily="-128" charset="-128"/>
              </a:defRPr>
            </a:lvl2pPr>
            <a:lvl3pPr marL="1143000" indent="-228600" eaLnBrk="0" hangingPunct="0">
              <a:defRPr sz="2000">
                <a:solidFill>
                  <a:schemeClr val="tx1"/>
                </a:solidFill>
                <a:latin typeface="Arial" charset="0"/>
                <a:ea typeface="ＭＳ Ｐゴシック" pitchFamily="-128" charset="-128"/>
              </a:defRPr>
            </a:lvl3pPr>
            <a:lvl4pPr marL="1600200" indent="-228600" eaLnBrk="0" hangingPunct="0">
              <a:defRPr sz="2000">
                <a:solidFill>
                  <a:schemeClr val="tx1"/>
                </a:solidFill>
                <a:latin typeface="Arial" charset="0"/>
                <a:ea typeface="ＭＳ Ｐゴシック" pitchFamily="-128" charset="-128"/>
              </a:defRPr>
            </a:lvl4pPr>
            <a:lvl5pPr marL="2057400" indent="-228600" eaLnBrk="0" hangingPunct="0">
              <a:defRPr sz="2000">
                <a:solidFill>
                  <a:schemeClr val="tx1"/>
                </a:solidFill>
                <a:latin typeface="Arial" charset="0"/>
                <a:ea typeface="ＭＳ Ｐゴシック" pitchFamily="-128" charset="-128"/>
              </a:defRPr>
            </a:lvl5pPr>
            <a:lvl6pPr marL="2514600" indent="-228600" eaLnBrk="0" fontAlgn="base" hangingPunct="0">
              <a:spcBef>
                <a:spcPct val="0"/>
              </a:spcBef>
              <a:spcAft>
                <a:spcPct val="0"/>
              </a:spcAft>
              <a:defRPr sz="2000">
                <a:solidFill>
                  <a:schemeClr val="tx1"/>
                </a:solidFill>
                <a:latin typeface="Arial" charset="0"/>
                <a:ea typeface="ＭＳ Ｐゴシック" pitchFamily="-128" charset="-128"/>
              </a:defRPr>
            </a:lvl6pPr>
            <a:lvl7pPr marL="2971800" indent="-228600" eaLnBrk="0" fontAlgn="base" hangingPunct="0">
              <a:spcBef>
                <a:spcPct val="0"/>
              </a:spcBef>
              <a:spcAft>
                <a:spcPct val="0"/>
              </a:spcAft>
              <a:defRPr sz="2000">
                <a:solidFill>
                  <a:schemeClr val="tx1"/>
                </a:solidFill>
                <a:latin typeface="Arial" charset="0"/>
                <a:ea typeface="ＭＳ Ｐゴシック" pitchFamily="-128" charset="-128"/>
              </a:defRPr>
            </a:lvl7pPr>
            <a:lvl8pPr marL="3429000" indent="-228600" eaLnBrk="0" fontAlgn="base" hangingPunct="0">
              <a:spcBef>
                <a:spcPct val="0"/>
              </a:spcBef>
              <a:spcAft>
                <a:spcPct val="0"/>
              </a:spcAft>
              <a:defRPr sz="2000">
                <a:solidFill>
                  <a:schemeClr val="tx1"/>
                </a:solidFill>
                <a:latin typeface="Arial" charset="0"/>
                <a:ea typeface="ＭＳ Ｐゴシック" pitchFamily="-128" charset="-128"/>
              </a:defRPr>
            </a:lvl8pPr>
            <a:lvl9pPr marL="3886200" indent="-228600" eaLnBrk="0" fontAlgn="base" hangingPunct="0">
              <a:spcBef>
                <a:spcPct val="0"/>
              </a:spcBef>
              <a:spcAft>
                <a:spcPct val="0"/>
              </a:spcAft>
              <a:defRPr sz="2000">
                <a:solidFill>
                  <a:schemeClr val="tx1"/>
                </a:solidFill>
                <a:latin typeface="Arial" charset="0"/>
                <a:ea typeface="ＭＳ Ｐゴシック" pitchFamily="-128" charset="-128"/>
              </a:defRPr>
            </a:lvl9pPr>
          </a:lstStyle>
          <a:p>
            <a:pPr algn="r"/>
            <a:fld id="{C3D8A33A-047C-4AD7-B1D0-A9CF2729ECF6}" type="slidenum">
              <a:rPr lang="it-IT" sz="1200"/>
              <a:pPr algn="r"/>
              <a:t>62</a:t>
            </a:fld>
            <a:endParaRPr lang="it-IT" sz="1200"/>
          </a:p>
        </p:txBody>
      </p:sp>
      <p:sp>
        <p:nvSpPr>
          <p:cNvPr id="23555" name="Rectangle 2"/>
          <p:cNvSpPr>
            <a:spLocks noGrp="1" noRot="1" noChangeAspect="1" noChangeArrowheads="1" noTextEdit="1"/>
          </p:cNvSpPr>
          <p:nvPr>
            <p:ph type="sldImg"/>
          </p:nvPr>
        </p:nvSpPr>
        <p:spPr>
          <a:ln/>
        </p:spPr>
      </p:sp>
      <p:sp>
        <p:nvSpPr>
          <p:cNvPr id="2355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it-IT">
                <a:ea typeface="ＭＳ Ｐゴシック" pitchFamily="-128" charset="-128"/>
              </a:rPr>
              <a:t>Esempio Grafico colonne</a:t>
            </a:r>
          </a:p>
        </p:txBody>
      </p:sp>
    </p:spTree>
    <p:extLst>
      <p:ext uri="{BB962C8B-B14F-4D97-AF65-F5344CB8AC3E}">
        <p14:creationId xmlns:p14="http://schemas.microsoft.com/office/powerpoint/2010/main" val="1859878294"/>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p:cNvSpPr txBox="1">
            <a:spLocks noGrp="1" noChangeArrowheads="1"/>
          </p:cNvSpPr>
          <p:nvPr/>
        </p:nvSpPr>
        <p:spPr bwMode="auto">
          <a:xfrm>
            <a:off x="3851275" y="9431338"/>
            <a:ext cx="2946400" cy="496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sz="2000">
                <a:solidFill>
                  <a:schemeClr val="tx1"/>
                </a:solidFill>
                <a:latin typeface="Arial" charset="0"/>
                <a:ea typeface="ＭＳ Ｐゴシック" pitchFamily="-128" charset="-128"/>
              </a:defRPr>
            </a:lvl1pPr>
            <a:lvl2pPr marL="742950" indent="-285750" eaLnBrk="0" hangingPunct="0">
              <a:defRPr sz="2000">
                <a:solidFill>
                  <a:schemeClr val="tx1"/>
                </a:solidFill>
                <a:latin typeface="Arial" charset="0"/>
                <a:ea typeface="ＭＳ Ｐゴシック" pitchFamily="-128" charset="-128"/>
              </a:defRPr>
            </a:lvl2pPr>
            <a:lvl3pPr marL="1143000" indent="-228600" eaLnBrk="0" hangingPunct="0">
              <a:defRPr sz="2000">
                <a:solidFill>
                  <a:schemeClr val="tx1"/>
                </a:solidFill>
                <a:latin typeface="Arial" charset="0"/>
                <a:ea typeface="ＭＳ Ｐゴシック" pitchFamily="-128" charset="-128"/>
              </a:defRPr>
            </a:lvl3pPr>
            <a:lvl4pPr marL="1600200" indent="-228600" eaLnBrk="0" hangingPunct="0">
              <a:defRPr sz="2000">
                <a:solidFill>
                  <a:schemeClr val="tx1"/>
                </a:solidFill>
                <a:latin typeface="Arial" charset="0"/>
                <a:ea typeface="ＭＳ Ｐゴシック" pitchFamily="-128" charset="-128"/>
              </a:defRPr>
            </a:lvl4pPr>
            <a:lvl5pPr marL="2057400" indent="-228600" eaLnBrk="0" hangingPunct="0">
              <a:defRPr sz="2000">
                <a:solidFill>
                  <a:schemeClr val="tx1"/>
                </a:solidFill>
                <a:latin typeface="Arial" charset="0"/>
                <a:ea typeface="ＭＳ Ｐゴシック" pitchFamily="-128" charset="-128"/>
              </a:defRPr>
            </a:lvl5pPr>
            <a:lvl6pPr marL="2514600" indent="-228600" eaLnBrk="0" fontAlgn="base" hangingPunct="0">
              <a:spcBef>
                <a:spcPct val="0"/>
              </a:spcBef>
              <a:spcAft>
                <a:spcPct val="0"/>
              </a:spcAft>
              <a:defRPr sz="2000">
                <a:solidFill>
                  <a:schemeClr val="tx1"/>
                </a:solidFill>
                <a:latin typeface="Arial" charset="0"/>
                <a:ea typeface="ＭＳ Ｐゴシック" pitchFamily="-128" charset="-128"/>
              </a:defRPr>
            </a:lvl6pPr>
            <a:lvl7pPr marL="2971800" indent="-228600" eaLnBrk="0" fontAlgn="base" hangingPunct="0">
              <a:spcBef>
                <a:spcPct val="0"/>
              </a:spcBef>
              <a:spcAft>
                <a:spcPct val="0"/>
              </a:spcAft>
              <a:defRPr sz="2000">
                <a:solidFill>
                  <a:schemeClr val="tx1"/>
                </a:solidFill>
                <a:latin typeface="Arial" charset="0"/>
                <a:ea typeface="ＭＳ Ｐゴシック" pitchFamily="-128" charset="-128"/>
              </a:defRPr>
            </a:lvl7pPr>
            <a:lvl8pPr marL="3429000" indent="-228600" eaLnBrk="0" fontAlgn="base" hangingPunct="0">
              <a:spcBef>
                <a:spcPct val="0"/>
              </a:spcBef>
              <a:spcAft>
                <a:spcPct val="0"/>
              </a:spcAft>
              <a:defRPr sz="2000">
                <a:solidFill>
                  <a:schemeClr val="tx1"/>
                </a:solidFill>
                <a:latin typeface="Arial" charset="0"/>
                <a:ea typeface="ＭＳ Ｐゴシック" pitchFamily="-128" charset="-128"/>
              </a:defRPr>
            </a:lvl8pPr>
            <a:lvl9pPr marL="3886200" indent="-228600" eaLnBrk="0" fontAlgn="base" hangingPunct="0">
              <a:spcBef>
                <a:spcPct val="0"/>
              </a:spcBef>
              <a:spcAft>
                <a:spcPct val="0"/>
              </a:spcAft>
              <a:defRPr sz="2000">
                <a:solidFill>
                  <a:schemeClr val="tx1"/>
                </a:solidFill>
                <a:latin typeface="Arial" charset="0"/>
                <a:ea typeface="ＭＳ Ｐゴシック" pitchFamily="-128" charset="-128"/>
              </a:defRPr>
            </a:lvl9pPr>
          </a:lstStyle>
          <a:p>
            <a:pPr algn="r"/>
            <a:fld id="{C3D8A33A-047C-4AD7-B1D0-A9CF2729ECF6}" type="slidenum">
              <a:rPr lang="it-IT" sz="1200"/>
              <a:pPr algn="r"/>
              <a:t>63</a:t>
            </a:fld>
            <a:endParaRPr lang="it-IT" sz="1200"/>
          </a:p>
        </p:txBody>
      </p:sp>
      <p:sp>
        <p:nvSpPr>
          <p:cNvPr id="23555" name="Rectangle 2"/>
          <p:cNvSpPr>
            <a:spLocks noGrp="1" noRot="1" noChangeAspect="1" noChangeArrowheads="1" noTextEdit="1"/>
          </p:cNvSpPr>
          <p:nvPr>
            <p:ph type="sldImg"/>
          </p:nvPr>
        </p:nvSpPr>
        <p:spPr>
          <a:ln/>
        </p:spPr>
      </p:sp>
      <p:sp>
        <p:nvSpPr>
          <p:cNvPr id="2355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it-IT">
                <a:ea typeface="ＭＳ Ｐゴシック" pitchFamily="-128" charset="-128"/>
              </a:rPr>
              <a:t>Esempio Grafico colonne</a:t>
            </a:r>
          </a:p>
        </p:txBody>
      </p:sp>
    </p:spTree>
    <p:extLst>
      <p:ext uri="{BB962C8B-B14F-4D97-AF65-F5344CB8AC3E}">
        <p14:creationId xmlns:p14="http://schemas.microsoft.com/office/powerpoint/2010/main" val="1882246735"/>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p:cNvSpPr txBox="1">
            <a:spLocks noGrp="1" noChangeArrowheads="1"/>
          </p:cNvSpPr>
          <p:nvPr/>
        </p:nvSpPr>
        <p:spPr bwMode="auto">
          <a:xfrm>
            <a:off x="3851275" y="9431338"/>
            <a:ext cx="2946400" cy="496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sz="2000">
                <a:solidFill>
                  <a:schemeClr val="tx1"/>
                </a:solidFill>
                <a:latin typeface="Arial" charset="0"/>
                <a:ea typeface="ＭＳ Ｐゴシック" pitchFamily="-128" charset="-128"/>
              </a:defRPr>
            </a:lvl1pPr>
            <a:lvl2pPr marL="742950" indent="-285750" eaLnBrk="0" hangingPunct="0">
              <a:defRPr sz="2000">
                <a:solidFill>
                  <a:schemeClr val="tx1"/>
                </a:solidFill>
                <a:latin typeface="Arial" charset="0"/>
                <a:ea typeface="ＭＳ Ｐゴシック" pitchFamily="-128" charset="-128"/>
              </a:defRPr>
            </a:lvl2pPr>
            <a:lvl3pPr marL="1143000" indent="-228600" eaLnBrk="0" hangingPunct="0">
              <a:defRPr sz="2000">
                <a:solidFill>
                  <a:schemeClr val="tx1"/>
                </a:solidFill>
                <a:latin typeface="Arial" charset="0"/>
                <a:ea typeface="ＭＳ Ｐゴシック" pitchFamily="-128" charset="-128"/>
              </a:defRPr>
            </a:lvl3pPr>
            <a:lvl4pPr marL="1600200" indent="-228600" eaLnBrk="0" hangingPunct="0">
              <a:defRPr sz="2000">
                <a:solidFill>
                  <a:schemeClr val="tx1"/>
                </a:solidFill>
                <a:latin typeface="Arial" charset="0"/>
                <a:ea typeface="ＭＳ Ｐゴシック" pitchFamily="-128" charset="-128"/>
              </a:defRPr>
            </a:lvl4pPr>
            <a:lvl5pPr marL="2057400" indent="-228600" eaLnBrk="0" hangingPunct="0">
              <a:defRPr sz="2000">
                <a:solidFill>
                  <a:schemeClr val="tx1"/>
                </a:solidFill>
                <a:latin typeface="Arial" charset="0"/>
                <a:ea typeface="ＭＳ Ｐゴシック" pitchFamily="-128" charset="-128"/>
              </a:defRPr>
            </a:lvl5pPr>
            <a:lvl6pPr marL="2514600" indent="-228600" eaLnBrk="0" fontAlgn="base" hangingPunct="0">
              <a:spcBef>
                <a:spcPct val="0"/>
              </a:spcBef>
              <a:spcAft>
                <a:spcPct val="0"/>
              </a:spcAft>
              <a:defRPr sz="2000">
                <a:solidFill>
                  <a:schemeClr val="tx1"/>
                </a:solidFill>
                <a:latin typeface="Arial" charset="0"/>
                <a:ea typeface="ＭＳ Ｐゴシック" pitchFamily="-128" charset="-128"/>
              </a:defRPr>
            </a:lvl6pPr>
            <a:lvl7pPr marL="2971800" indent="-228600" eaLnBrk="0" fontAlgn="base" hangingPunct="0">
              <a:spcBef>
                <a:spcPct val="0"/>
              </a:spcBef>
              <a:spcAft>
                <a:spcPct val="0"/>
              </a:spcAft>
              <a:defRPr sz="2000">
                <a:solidFill>
                  <a:schemeClr val="tx1"/>
                </a:solidFill>
                <a:latin typeface="Arial" charset="0"/>
                <a:ea typeface="ＭＳ Ｐゴシック" pitchFamily="-128" charset="-128"/>
              </a:defRPr>
            </a:lvl7pPr>
            <a:lvl8pPr marL="3429000" indent="-228600" eaLnBrk="0" fontAlgn="base" hangingPunct="0">
              <a:spcBef>
                <a:spcPct val="0"/>
              </a:spcBef>
              <a:spcAft>
                <a:spcPct val="0"/>
              </a:spcAft>
              <a:defRPr sz="2000">
                <a:solidFill>
                  <a:schemeClr val="tx1"/>
                </a:solidFill>
                <a:latin typeface="Arial" charset="0"/>
                <a:ea typeface="ＭＳ Ｐゴシック" pitchFamily="-128" charset="-128"/>
              </a:defRPr>
            </a:lvl8pPr>
            <a:lvl9pPr marL="3886200" indent="-228600" eaLnBrk="0" fontAlgn="base" hangingPunct="0">
              <a:spcBef>
                <a:spcPct val="0"/>
              </a:spcBef>
              <a:spcAft>
                <a:spcPct val="0"/>
              </a:spcAft>
              <a:defRPr sz="2000">
                <a:solidFill>
                  <a:schemeClr val="tx1"/>
                </a:solidFill>
                <a:latin typeface="Arial" charset="0"/>
                <a:ea typeface="ＭＳ Ｐゴシック" pitchFamily="-128" charset="-128"/>
              </a:defRPr>
            </a:lvl9pPr>
          </a:lstStyle>
          <a:p>
            <a:pPr algn="r"/>
            <a:fld id="{C3D8A33A-047C-4AD7-B1D0-A9CF2729ECF6}" type="slidenum">
              <a:rPr lang="it-IT" sz="1200"/>
              <a:pPr algn="r"/>
              <a:t>65</a:t>
            </a:fld>
            <a:endParaRPr lang="it-IT" sz="1200"/>
          </a:p>
        </p:txBody>
      </p:sp>
      <p:sp>
        <p:nvSpPr>
          <p:cNvPr id="23555" name="Rectangle 2"/>
          <p:cNvSpPr>
            <a:spLocks noGrp="1" noRot="1" noChangeAspect="1" noChangeArrowheads="1" noTextEdit="1"/>
          </p:cNvSpPr>
          <p:nvPr>
            <p:ph type="sldImg"/>
          </p:nvPr>
        </p:nvSpPr>
        <p:spPr>
          <a:ln/>
        </p:spPr>
      </p:sp>
      <p:sp>
        <p:nvSpPr>
          <p:cNvPr id="2355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it-IT">
                <a:ea typeface="ＭＳ Ｐゴシック" pitchFamily="-128" charset="-128"/>
              </a:rPr>
              <a:t>Esempio Grafico colonne</a:t>
            </a:r>
          </a:p>
        </p:txBody>
      </p:sp>
    </p:spTree>
    <p:extLst>
      <p:ext uri="{BB962C8B-B14F-4D97-AF65-F5344CB8AC3E}">
        <p14:creationId xmlns:p14="http://schemas.microsoft.com/office/powerpoint/2010/main" val="202521526"/>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p:cNvSpPr txBox="1">
            <a:spLocks noGrp="1" noChangeArrowheads="1"/>
          </p:cNvSpPr>
          <p:nvPr/>
        </p:nvSpPr>
        <p:spPr bwMode="auto">
          <a:xfrm>
            <a:off x="3851275" y="9431338"/>
            <a:ext cx="2946400" cy="496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sz="2000">
                <a:solidFill>
                  <a:schemeClr val="tx1"/>
                </a:solidFill>
                <a:latin typeface="Arial" charset="0"/>
                <a:ea typeface="ＭＳ Ｐゴシック" pitchFamily="-128" charset="-128"/>
              </a:defRPr>
            </a:lvl1pPr>
            <a:lvl2pPr marL="742950" indent="-285750" eaLnBrk="0" hangingPunct="0">
              <a:defRPr sz="2000">
                <a:solidFill>
                  <a:schemeClr val="tx1"/>
                </a:solidFill>
                <a:latin typeface="Arial" charset="0"/>
                <a:ea typeface="ＭＳ Ｐゴシック" pitchFamily="-128" charset="-128"/>
              </a:defRPr>
            </a:lvl2pPr>
            <a:lvl3pPr marL="1143000" indent="-228600" eaLnBrk="0" hangingPunct="0">
              <a:defRPr sz="2000">
                <a:solidFill>
                  <a:schemeClr val="tx1"/>
                </a:solidFill>
                <a:latin typeface="Arial" charset="0"/>
                <a:ea typeface="ＭＳ Ｐゴシック" pitchFamily="-128" charset="-128"/>
              </a:defRPr>
            </a:lvl3pPr>
            <a:lvl4pPr marL="1600200" indent="-228600" eaLnBrk="0" hangingPunct="0">
              <a:defRPr sz="2000">
                <a:solidFill>
                  <a:schemeClr val="tx1"/>
                </a:solidFill>
                <a:latin typeface="Arial" charset="0"/>
                <a:ea typeface="ＭＳ Ｐゴシック" pitchFamily="-128" charset="-128"/>
              </a:defRPr>
            </a:lvl4pPr>
            <a:lvl5pPr marL="2057400" indent="-228600" eaLnBrk="0" hangingPunct="0">
              <a:defRPr sz="2000">
                <a:solidFill>
                  <a:schemeClr val="tx1"/>
                </a:solidFill>
                <a:latin typeface="Arial" charset="0"/>
                <a:ea typeface="ＭＳ Ｐゴシック" pitchFamily="-128" charset="-128"/>
              </a:defRPr>
            </a:lvl5pPr>
            <a:lvl6pPr marL="2514600" indent="-228600" eaLnBrk="0" fontAlgn="base" hangingPunct="0">
              <a:spcBef>
                <a:spcPct val="0"/>
              </a:spcBef>
              <a:spcAft>
                <a:spcPct val="0"/>
              </a:spcAft>
              <a:defRPr sz="2000">
                <a:solidFill>
                  <a:schemeClr val="tx1"/>
                </a:solidFill>
                <a:latin typeface="Arial" charset="0"/>
                <a:ea typeface="ＭＳ Ｐゴシック" pitchFamily="-128" charset="-128"/>
              </a:defRPr>
            </a:lvl6pPr>
            <a:lvl7pPr marL="2971800" indent="-228600" eaLnBrk="0" fontAlgn="base" hangingPunct="0">
              <a:spcBef>
                <a:spcPct val="0"/>
              </a:spcBef>
              <a:spcAft>
                <a:spcPct val="0"/>
              </a:spcAft>
              <a:defRPr sz="2000">
                <a:solidFill>
                  <a:schemeClr val="tx1"/>
                </a:solidFill>
                <a:latin typeface="Arial" charset="0"/>
                <a:ea typeface="ＭＳ Ｐゴシック" pitchFamily="-128" charset="-128"/>
              </a:defRPr>
            </a:lvl7pPr>
            <a:lvl8pPr marL="3429000" indent="-228600" eaLnBrk="0" fontAlgn="base" hangingPunct="0">
              <a:spcBef>
                <a:spcPct val="0"/>
              </a:spcBef>
              <a:spcAft>
                <a:spcPct val="0"/>
              </a:spcAft>
              <a:defRPr sz="2000">
                <a:solidFill>
                  <a:schemeClr val="tx1"/>
                </a:solidFill>
                <a:latin typeface="Arial" charset="0"/>
                <a:ea typeface="ＭＳ Ｐゴシック" pitchFamily="-128" charset="-128"/>
              </a:defRPr>
            </a:lvl8pPr>
            <a:lvl9pPr marL="3886200" indent="-228600" eaLnBrk="0" fontAlgn="base" hangingPunct="0">
              <a:spcBef>
                <a:spcPct val="0"/>
              </a:spcBef>
              <a:spcAft>
                <a:spcPct val="0"/>
              </a:spcAft>
              <a:defRPr sz="2000">
                <a:solidFill>
                  <a:schemeClr val="tx1"/>
                </a:solidFill>
                <a:latin typeface="Arial" charset="0"/>
                <a:ea typeface="ＭＳ Ｐゴシック" pitchFamily="-128" charset="-128"/>
              </a:defRPr>
            </a:lvl9pPr>
          </a:lstStyle>
          <a:p>
            <a:pPr algn="r"/>
            <a:fld id="{C3D8A33A-047C-4AD7-B1D0-A9CF2729ECF6}" type="slidenum">
              <a:rPr lang="it-IT" sz="1200"/>
              <a:pPr algn="r"/>
              <a:t>66</a:t>
            </a:fld>
            <a:endParaRPr lang="it-IT" sz="1200"/>
          </a:p>
        </p:txBody>
      </p:sp>
      <p:sp>
        <p:nvSpPr>
          <p:cNvPr id="23555" name="Rectangle 2"/>
          <p:cNvSpPr>
            <a:spLocks noGrp="1" noRot="1" noChangeAspect="1" noChangeArrowheads="1" noTextEdit="1"/>
          </p:cNvSpPr>
          <p:nvPr>
            <p:ph type="sldImg"/>
          </p:nvPr>
        </p:nvSpPr>
        <p:spPr>
          <a:ln/>
        </p:spPr>
      </p:sp>
      <p:sp>
        <p:nvSpPr>
          <p:cNvPr id="2355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it-IT">
                <a:ea typeface="ＭＳ Ｐゴシック" pitchFamily="-128" charset="-128"/>
              </a:rPr>
              <a:t>Esempio Grafico colonne</a:t>
            </a:r>
          </a:p>
        </p:txBody>
      </p:sp>
    </p:spTree>
    <p:extLst>
      <p:ext uri="{BB962C8B-B14F-4D97-AF65-F5344CB8AC3E}">
        <p14:creationId xmlns:p14="http://schemas.microsoft.com/office/powerpoint/2010/main" val="869336019"/>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7"/>
          <p:cNvSpPr txBox="1">
            <a:spLocks noGrp="1" noChangeArrowheads="1"/>
          </p:cNvSpPr>
          <p:nvPr/>
        </p:nvSpPr>
        <p:spPr bwMode="auto">
          <a:xfrm>
            <a:off x="3851275" y="9431338"/>
            <a:ext cx="2946400" cy="496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sz="2000">
                <a:solidFill>
                  <a:schemeClr val="tx1"/>
                </a:solidFill>
                <a:latin typeface="Arial" charset="0"/>
                <a:ea typeface="ＭＳ Ｐゴシック" pitchFamily="-128" charset="-128"/>
              </a:defRPr>
            </a:lvl1pPr>
            <a:lvl2pPr marL="742950" indent="-285750" eaLnBrk="0" hangingPunct="0">
              <a:defRPr sz="2000">
                <a:solidFill>
                  <a:schemeClr val="tx1"/>
                </a:solidFill>
                <a:latin typeface="Arial" charset="0"/>
                <a:ea typeface="ＭＳ Ｐゴシック" pitchFamily="-128" charset="-128"/>
              </a:defRPr>
            </a:lvl2pPr>
            <a:lvl3pPr marL="1143000" indent="-228600" eaLnBrk="0" hangingPunct="0">
              <a:defRPr sz="2000">
                <a:solidFill>
                  <a:schemeClr val="tx1"/>
                </a:solidFill>
                <a:latin typeface="Arial" charset="0"/>
                <a:ea typeface="ＭＳ Ｐゴシック" pitchFamily="-128" charset="-128"/>
              </a:defRPr>
            </a:lvl3pPr>
            <a:lvl4pPr marL="1600200" indent="-228600" eaLnBrk="0" hangingPunct="0">
              <a:defRPr sz="2000">
                <a:solidFill>
                  <a:schemeClr val="tx1"/>
                </a:solidFill>
                <a:latin typeface="Arial" charset="0"/>
                <a:ea typeface="ＭＳ Ｐゴシック" pitchFamily="-128" charset="-128"/>
              </a:defRPr>
            </a:lvl4pPr>
            <a:lvl5pPr marL="2057400" indent="-228600" eaLnBrk="0" hangingPunct="0">
              <a:defRPr sz="2000">
                <a:solidFill>
                  <a:schemeClr val="tx1"/>
                </a:solidFill>
                <a:latin typeface="Arial" charset="0"/>
                <a:ea typeface="ＭＳ Ｐゴシック" pitchFamily="-128" charset="-128"/>
              </a:defRPr>
            </a:lvl5pPr>
            <a:lvl6pPr marL="2514600" indent="-228600" eaLnBrk="0" fontAlgn="base" hangingPunct="0">
              <a:spcBef>
                <a:spcPct val="0"/>
              </a:spcBef>
              <a:spcAft>
                <a:spcPct val="0"/>
              </a:spcAft>
              <a:defRPr sz="2000">
                <a:solidFill>
                  <a:schemeClr val="tx1"/>
                </a:solidFill>
                <a:latin typeface="Arial" charset="0"/>
                <a:ea typeface="ＭＳ Ｐゴシック" pitchFamily="-128" charset="-128"/>
              </a:defRPr>
            </a:lvl6pPr>
            <a:lvl7pPr marL="2971800" indent="-228600" eaLnBrk="0" fontAlgn="base" hangingPunct="0">
              <a:spcBef>
                <a:spcPct val="0"/>
              </a:spcBef>
              <a:spcAft>
                <a:spcPct val="0"/>
              </a:spcAft>
              <a:defRPr sz="2000">
                <a:solidFill>
                  <a:schemeClr val="tx1"/>
                </a:solidFill>
                <a:latin typeface="Arial" charset="0"/>
                <a:ea typeface="ＭＳ Ｐゴシック" pitchFamily="-128" charset="-128"/>
              </a:defRPr>
            </a:lvl7pPr>
            <a:lvl8pPr marL="3429000" indent="-228600" eaLnBrk="0" fontAlgn="base" hangingPunct="0">
              <a:spcBef>
                <a:spcPct val="0"/>
              </a:spcBef>
              <a:spcAft>
                <a:spcPct val="0"/>
              </a:spcAft>
              <a:defRPr sz="2000">
                <a:solidFill>
                  <a:schemeClr val="tx1"/>
                </a:solidFill>
                <a:latin typeface="Arial" charset="0"/>
                <a:ea typeface="ＭＳ Ｐゴシック" pitchFamily="-128" charset="-128"/>
              </a:defRPr>
            </a:lvl8pPr>
            <a:lvl9pPr marL="3886200" indent="-228600" eaLnBrk="0" fontAlgn="base" hangingPunct="0">
              <a:spcBef>
                <a:spcPct val="0"/>
              </a:spcBef>
              <a:spcAft>
                <a:spcPct val="0"/>
              </a:spcAft>
              <a:defRPr sz="2000">
                <a:solidFill>
                  <a:schemeClr val="tx1"/>
                </a:solidFill>
                <a:latin typeface="Arial" charset="0"/>
                <a:ea typeface="ＭＳ Ｐゴシック" pitchFamily="-128" charset="-128"/>
              </a:defRPr>
            </a:lvl9pPr>
          </a:lstStyle>
          <a:p>
            <a:pPr algn="r"/>
            <a:fld id="{65C51CE7-3D7A-4AA5-A2D1-32DD7A74734C}" type="slidenum">
              <a:rPr lang="it-IT" sz="1200"/>
              <a:pPr algn="r"/>
              <a:t>69</a:t>
            </a:fld>
            <a:endParaRPr lang="it-IT" sz="1200"/>
          </a:p>
        </p:txBody>
      </p:sp>
      <p:sp>
        <p:nvSpPr>
          <p:cNvPr id="38915" name="Rectangle 2"/>
          <p:cNvSpPr>
            <a:spLocks noGrp="1" noRot="1" noChangeAspect="1" noChangeArrowheads="1" noTextEdit="1"/>
          </p:cNvSpPr>
          <p:nvPr>
            <p:ph type="sldImg"/>
          </p:nvPr>
        </p:nvSpPr>
        <p:spPr>
          <a:ln/>
        </p:spPr>
      </p:sp>
      <p:sp>
        <p:nvSpPr>
          <p:cNvPr id="3891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it-IT">
                <a:ea typeface="ＭＳ Ｐゴシック" pitchFamily="-128" charset="-128"/>
              </a:rPr>
              <a:t>Esempio Grafico colonne</a:t>
            </a:r>
          </a:p>
        </p:txBody>
      </p:sp>
    </p:spTree>
    <p:extLst>
      <p:ext uri="{BB962C8B-B14F-4D97-AF65-F5344CB8AC3E}">
        <p14:creationId xmlns:p14="http://schemas.microsoft.com/office/powerpoint/2010/main" val="93905854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p:cNvSpPr txBox="1">
            <a:spLocks noGrp="1" noChangeArrowheads="1"/>
          </p:cNvSpPr>
          <p:nvPr/>
        </p:nvSpPr>
        <p:spPr bwMode="auto">
          <a:xfrm>
            <a:off x="3851275" y="9431338"/>
            <a:ext cx="2946400" cy="496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sz="2000">
                <a:solidFill>
                  <a:schemeClr val="tx1"/>
                </a:solidFill>
                <a:latin typeface="Arial" charset="0"/>
                <a:ea typeface="ＭＳ Ｐゴシック" pitchFamily="-128" charset="-128"/>
              </a:defRPr>
            </a:lvl1pPr>
            <a:lvl2pPr marL="742950" indent="-285750" eaLnBrk="0" hangingPunct="0">
              <a:defRPr sz="2000">
                <a:solidFill>
                  <a:schemeClr val="tx1"/>
                </a:solidFill>
                <a:latin typeface="Arial" charset="0"/>
                <a:ea typeface="ＭＳ Ｐゴシック" pitchFamily="-128" charset="-128"/>
              </a:defRPr>
            </a:lvl2pPr>
            <a:lvl3pPr marL="1143000" indent="-228600" eaLnBrk="0" hangingPunct="0">
              <a:defRPr sz="2000">
                <a:solidFill>
                  <a:schemeClr val="tx1"/>
                </a:solidFill>
                <a:latin typeface="Arial" charset="0"/>
                <a:ea typeface="ＭＳ Ｐゴシック" pitchFamily="-128" charset="-128"/>
              </a:defRPr>
            </a:lvl3pPr>
            <a:lvl4pPr marL="1600200" indent="-228600" eaLnBrk="0" hangingPunct="0">
              <a:defRPr sz="2000">
                <a:solidFill>
                  <a:schemeClr val="tx1"/>
                </a:solidFill>
                <a:latin typeface="Arial" charset="0"/>
                <a:ea typeface="ＭＳ Ｐゴシック" pitchFamily="-128" charset="-128"/>
              </a:defRPr>
            </a:lvl4pPr>
            <a:lvl5pPr marL="2057400" indent="-228600" eaLnBrk="0" hangingPunct="0">
              <a:defRPr sz="2000">
                <a:solidFill>
                  <a:schemeClr val="tx1"/>
                </a:solidFill>
                <a:latin typeface="Arial" charset="0"/>
                <a:ea typeface="ＭＳ Ｐゴシック" pitchFamily="-128" charset="-128"/>
              </a:defRPr>
            </a:lvl5pPr>
            <a:lvl6pPr marL="2514600" indent="-228600" eaLnBrk="0" fontAlgn="base" hangingPunct="0">
              <a:spcBef>
                <a:spcPct val="0"/>
              </a:spcBef>
              <a:spcAft>
                <a:spcPct val="0"/>
              </a:spcAft>
              <a:defRPr sz="2000">
                <a:solidFill>
                  <a:schemeClr val="tx1"/>
                </a:solidFill>
                <a:latin typeface="Arial" charset="0"/>
                <a:ea typeface="ＭＳ Ｐゴシック" pitchFamily="-128" charset="-128"/>
              </a:defRPr>
            </a:lvl6pPr>
            <a:lvl7pPr marL="2971800" indent="-228600" eaLnBrk="0" fontAlgn="base" hangingPunct="0">
              <a:spcBef>
                <a:spcPct val="0"/>
              </a:spcBef>
              <a:spcAft>
                <a:spcPct val="0"/>
              </a:spcAft>
              <a:defRPr sz="2000">
                <a:solidFill>
                  <a:schemeClr val="tx1"/>
                </a:solidFill>
                <a:latin typeface="Arial" charset="0"/>
                <a:ea typeface="ＭＳ Ｐゴシック" pitchFamily="-128" charset="-128"/>
              </a:defRPr>
            </a:lvl7pPr>
            <a:lvl8pPr marL="3429000" indent="-228600" eaLnBrk="0" fontAlgn="base" hangingPunct="0">
              <a:spcBef>
                <a:spcPct val="0"/>
              </a:spcBef>
              <a:spcAft>
                <a:spcPct val="0"/>
              </a:spcAft>
              <a:defRPr sz="2000">
                <a:solidFill>
                  <a:schemeClr val="tx1"/>
                </a:solidFill>
                <a:latin typeface="Arial" charset="0"/>
                <a:ea typeface="ＭＳ Ｐゴシック" pitchFamily="-128" charset="-128"/>
              </a:defRPr>
            </a:lvl8pPr>
            <a:lvl9pPr marL="3886200" indent="-228600" eaLnBrk="0" fontAlgn="base" hangingPunct="0">
              <a:spcBef>
                <a:spcPct val="0"/>
              </a:spcBef>
              <a:spcAft>
                <a:spcPct val="0"/>
              </a:spcAft>
              <a:defRPr sz="2000">
                <a:solidFill>
                  <a:schemeClr val="tx1"/>
                </a:solidFill>
                <a:latin typeface="Arial" charset="0"/>
                <a:ea typeface="ＭＳ Ｐゴシック" pitchFamily="-128" charset="-128"/>
              </a:defRPr>
            </a:lvl9pPr>
          </a:lstStyle>
          <a:p>
            <a:pPr algn="r"/>
            <a:fld id="{C3D8A33A-047C-4AD7-B1D0-A9CF2729ECF6}" type="slidenum">
              <a:rPr lang="it-IT" sz="1200"/>
              <a:pPr algn="r"/>
              <a:t>7</a:t>
            </a:fld>
            <a:endParaRPr lang="it-IT" sz="1200"/>
          </a:p>
        </p:txBody>
      </p:sp>
      <p:sp>
        <p:nvSpPr>
          <p:cNvPr id="23555" name="Rectangle 2"/>
          <p:cNvSpPr>
            <a:spLocks noGrp="1" noRot="1" noChangeAspect="1" noChangeArrowheads="1" noTextEdit="1"/>
          </p:cNvSpPr>
          <p:nvPr>
            <p:ph type="sldImg"/>
          </p:nvPr>
        </p:nvSpPr>
        <p:spPr>
          <a:ln/>
        </p:spPr>
      </p:sp>
      <p:sp>
        <p:nvSpPr>
          <p:cNvPr id="2355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it-IT">
                <a:ea typeface="ＭＳ Ｐゴシック" pitchFamily="-128" charset="-128"/>
              </a:rPr>
              <a:t>Esempio Grafico colonne</a:t>
            </a:r>
          </a:p>
        </p:txBody>
      </p:sp>
    </p:spTree>
    <p:extLst>
      <p:ext uri="{BB962C8B-B14F-4D97-AF65-F5344CB8AC3E}">
        <p14:creationId xmlns:p14="http://schemas.microsoft.com/office/powerpoint/2010/main" val="37136439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p:cNvSpPr txBox="1">
            <a:spLocks noGrp="1" noChangeArrowheads="1"/>
          </p:cNvSpPr>
          <p:nvPr/>
        </p:nvSpPr>
        <p:spPr bwMode="auto">
          <a:xfrm>
            <a:off x="3851275" y="9431338"/>
            <a:ext cx="2946400" cy="496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sz="2000">
                <a:solidFill>
                  <a:schemeClr val="tx1"/>
                </a:solidFill>
                <a:latin typeface="Arial" charset="0"/>
                <a:ea typeface="ＭＳ Ｐゴシック" pitchFamily="-128" charset="-128"/>
              </a:defRPr>
            </a:lvl1pPr>
            <a:lvl2pPr marL="742950" indent="-285750" eaLnBrk="0" hangingPunct="0">
              <a:defRPr sz="2000">
                <a:solidFill>
                  <a:schemeClr val="tx1"/>
                </a:solidFill>
                <a:latin typeface="Arial" charset="0"/>
                <a:ea typeface="ＭＳ Ｐゴシック" pitchFamily="-128" charset="-128"/>
              </a:defRPr>
            </a:lvl2pPr>
            <a:lvl3pPr marL="1143000" indent="-228600" eaLnBrk="0" hangingPunct="0">
              <a:defRPr sz="2000">
                <a:solidFill>
                  <a:schemeClr val="tx1"/>
                </a:solidFill>
                <a:latin typeface="Arial" charset="0"/>
                <a:ea typeface="ＭＳ Ｐゴシック" pitchFamily="-128" charset="-128"/>
              </a:defRPr>
            </a:lvl3pPr>
            <a:lvl4pPr marL="1600200" indent="-228600" eaLnBrk="0" hangingPunct="0">
              <a:defRPr sz="2000">
                <a:solidFill>
                  <a:schemeClr val="tx1"/>
                </a:solidFill>
                <a:latin typeface="Arial" charset="0"/>
                <a:ea typeface="ＭＳ Ｐゴシック" pitchFamily="-128" charset="-128"/>
              </a:defRPr>
            </a:lvl4pPr>
            <a:lvl5pPr marL="2057400" indent="-228600" eaLnBrk="0" hangingPunct="0">
              <a:defRPr sz="2000">
                <a:solidFill>
                  <a:schemeClr val="tx1"/>
                </a:solidFill>
                <a:latin typeface="Arial" charset="0"/>
                <a:ea typeface="ＭＳ Ｐゴシック" pitchFamily="-128" charset="-128"/>
              </a:defRPr>
            </a:lvl5pPr>
            <a:lvl6pPr marL="2514600" indent="-228600" eaLnBrk="0" fontAlgn="base" hangingPunct="0">
              <a:spcBef>
                <a:spcPct val="0"/>
              </a:spcBef>
              <a:spcAft>
                <a:spcPct val="0"/>
              </a:spcAft>
              <a:defRPr sz="2000">
                <a:solidFill>
                  <a:schemeClr val="tx1"/>
                </a:solidFill>
                <a:latin typeface="Arial" charset="0"/>
                <a:ea typeface="ＭＳ Ｐゴシック" pitchFamily="-128" charset="-128"/>
              </a:defRPr>
            </a:lvl6pPr>
            <a:lvl7pPr marL="2971800" indent="-228600" eaLnBrk="0" fontAlgn="base" hangingPunct="0">
              <a:spcBef>
                <a:spcPct val="0"/>
              </a:spcBef>
              <a:spcAft>
                <a:spcPct val="0"/>
              </a:spcAft>
              <a:defRPr sz="2000">
                <a:solidFill>
                  <a:schemeClr val="tx1"/>
                </a:solidFill>
                <a:latin typeface="Arial" charset="0"/>
                <a:ea typeface="ＭＳ Ｐゴシック" pitchFamily="-128" charset="-128"/>
              </a:defRPr>
            </a:lvl7pPr>
            <a:lvl8pPr marL="3429000" indent="-228600" eaLnBrk="0" fontAlgn="base" hangingPunct="0">
              <a:spcBef>
                <a:spcPct val="0"/>
              </a:spcBef>
              <a:spcAft>
                <a:spcPct val="0"/>
              </a:spcAft>
              <a:defRPr sz="2000">
                <a:solidFill>
                  <a:schemeClr val="tx1"/>
                </a:solidFill>
                <a:latin typeface="Arial" charset="0"/>
                <a:ea typeface="ＭＳ Ｐゴシック" pitchFamily="-128" charset="-128"/>
              </a:defRPr>
            </a:lvl8pPr>
            <a:lvl9pPr marL="3886200" indent="-228600" eaLnBrk="0" fontAlgn="base" hangingPunct="0">
              <a:spcBef>
                <a:spcPct val="0"/>
              </a:spcBef>
              <a:spcAft>
                <a:spcPct val="0"/>
              </a:spcAft>
              <a:defRPr sz="2000">
                <a:solidFill>
                  <a:schemeClr val="tx1"/>
                </a:solidFill>
                <a:latin typeface="Arial" charset="0"/>
                <a:ea typeface="ＭＳ Ｐゴシック" pitchFamily="-128" charset="-128"/>
              </a:defRPr>
            </a:lvl9pPr>
          </a:lstStyle>
          <a:p>
            <a:pPr algn="r"/>
            <a:fld id="{C3D8A33A-047C-4AD7-B1D0-A9CF2729ECF6}" type="slidenum">
              <a:rPr lang="it-IT" sz="1200"/>
              <a:pPr algn="r"/>
              <a:t>8</a:t>
            </a:fld>
            <a:endParaRPr lang="it-IT" sz="1200"/>
          </a:p>
        </p:txBody>
      </p:sp>
      <p:sp>
        <p:nvSpPr>
          <p:cNvPr id="23555" name="Rectangle 2"/>
          <p:cNvSpPr>
            <a:spLocks noGrp="1" noRot="1" noChangeAspect="1" noChangeArrowheads="1" noTextEdit="1"/>
          </p:cNvSpPr>
          <p:nvPr>
            <p:ph type="sldImg"/>
          </p:nvPr>
        </p:nvSpPr>
        <p:spPr>
          <a:ln/>
        </p:spPr>
      </p:sp>
      <p:sp>
        <p:nvSpPr>
          <p:cNvPr id="2355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it-IT">
                <a:ea typeface="ＭＳ Ｐゴシック" pitchFamily="-128" charset="-128"/>
              </a:rPr>
              <a:t>Esempio Grafico colonne</a:t>
            </a:r>
          </a:p>
        </p:txBody>
      </p:sp>
    </p:spTree>
    <p:extLst>
      <p:ext uri="{BB962C8B-B14F-4D97-AF65-F5344CB8AC3E}">
        <p14:creationId xmlns:p14="http://schemas.microsoft.com/office/powerpoint/2010/main" val="161321964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p:cNvSpPr txBox="1">
            <a:spLocks noGrp="1" noChangeArrowheads="1"/>
          </p:cNvSpPr>
          <p:nvPr/>
        </p:nvSpPr>
        <p:spPr bwMode="auto">
          <a:xfrm>
            <a:off x="3851275" y="9431338"/>
            <a:ext cx="2946400" cy="496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sz="2000">
                <a:solidFill>
                  <a:schemeClr val="tx1"/>
                </a:solidFill>
                <a:latin typeface="Arial" charset="0"/>
                <a:ea typeface="ＭＳ Ｐゴシック" pitchFamily="-128" charset="-128"/>
              </a:defRPr>
            </a:lvl1pPr>
            <a:lvl2pPr marL="742950" indent="-285750" eaLnBrk="0" hangingPunct="0">
              <a:defRPr sz="2000">
                <a:solidFill>
                  <a:schemeClr val="tx1"/>
                </a:solidFill>
                <a:latin typeface="Arial" charset="0"/>
                <a:ea typeface="ＭＳ Ｐゴシック" pitchFamily="-128" charset="-128"/>
              </a:defRPr>
            </a:lvl2pPr>
            <a:lvl3pPr marL="1143000" indent="-228600" eaLnBrk="0" hangingPunct="0">
              <a:defRPr sz="2000">
                <a:solidFill>
                  <a:schemeClr val="tx1"/>
                </a:solidFill>
                <a:latin typeface="Arial" charset="0"/>
                <a:ea typeface="ＭＳ Ｐゴシック" pitchFamily="-128" charset="-128"/>
              </a:defRPr>
            </a:lvl3pPr>
            <a:lvl4pPr marL="1600200" indent="-228600" eaLnBrk="0" hangingPunct="0">
              <a:defRPr sz="2000">
                <a:solidFill>
                  <a:schemeClr val="tx1"/>
                </a:solidFill>
                <a:latin typeface="Arial" charset="0"/>
                <a:ea typeface="ＭＳ Ｐゴシック" pitchFamily="-128" charset="-128"/>
              </a:defRPr>
            </a:lvl4pPr>
            <a:lvl5pPr marL="2057400" indent="-228600" eaLnBrk="0" hangingPunct="0">
              <a:defRPr sz="2000">
                <a:solidFill>
                  <a:schemeClr val="tx1"/>
                </a:solidFill>
                <a:latin typeface="Arial" charset="0"/>
                <a:ea typeface="ＭＳ Ｐゴシック" pitchFamily="-128" charset="-128"/>
              </a:defRPr>
            </a:lvl5pPr>
            <a:lvl6pPr marL="2514600" indent="-228600" eaLnBrk="0" fontAlgn="base" hangingPunct="0">
              <a:spcBef>
                <a:spcPct val="0"/>
              </a:spcBef>
              <a:spcAft>
                <a:spcPct val="0"/>
              </a:spcAft>
              <a:defRPr sz="2000">
                <a:solidFill>
                  <a:schemeClr val="tx1"/>
                </a:solidFill>
                <a:latin typeface="Arial" charset="0"/>
                <a:ea typeface="ＭＳ Ｐゴシック" pitchFamily="-128" charset="-128"/>
              </a:defRPr>
            </a:lvl6pPr>
            <a:lvl7pPr marL="2971800" indent="-228600" eaLnBrk="0" fontAlgn="base" hangingPunct="0">
              <a:spcBef>
                <a:spcPct val="0"/>
              </a:spcBef>
              <a:spcAft>
                <a:spcPct val="0"/>
              </a:spcAft>
              <a:defRPr sz="2000">
                <a:solidFill>
                  <a:schemeClr val="tx1"/>
                </a:solidFill>
                <a:latin typeface="Arial" charset="0"/>
                <a:ea typeface="ＭＳ Ｐゴシック" pitchFamily="-128" charset="-128"/>
              </a:defRPr>
            </a:lvl7pPr>
            <a:lvl8pPr marL="3429000" indent="-228600" eaLnBrk="0" fontAlgn="base" hangingPunct="0">
              <a:spcBef>
                <a:spcPct val="0"/>
              </a:spcBef>
              <a:spcAft>
                <a:spcPct val="0"/>
              </a:spcAft>
              <a:defRPr sz="2000">
                <a:solidFill>
                  <a:schemeClr val="tx1"/>
                </a:solidFill>
                <a:latin typeface="Arial" charset="0"/>
                <a:ea typeface="ＭＳ Ｐゴシック" pitchFamily="-128" charset="-128"/>
              </a:defRPr>
            </a:lvl8pPr>
            <a:lvl9pPr marL="3886200" indent="-228600" eaLnBrk="0" fontAlgn="base" hangingPunct="0">
              <a:spcBef>
                <a:spcPct val="0"/>
              </a:spcBef>
              <a:spcAft>
                <a:spcPct val="0"/>
              </a:spcAft>
              <a:defRPr sz="2000">
                <a:solidFill>
                  <a:schemeClr val="tx1"/>
                </a:solidFill>
                <a:latin typeface="Arial" charset="0"/>
                <a:ea typeface="ＭＳ Ｐゴシック" pitchFamily="-128" charset="-128"/>
              </a:defRPr>
            </a:lvl9pPr>
          </a:lstStyle>
          <a:p>
            <a:pPr algn="r"/>
            <a:fld id="{C3D8A33A-047C-4AD7-B1D0-A9CF2729ECF6}" type="slidenum">
              <a:rPr lang="it-IT" sz="1200"/>
              <a:pPr algn="r"/>
              <a:t>9</a:t>
            </a:fld>
            <a:endParaRPr lang="it-IT" sz="1200"/>
          </a:p>
        </p:txBody>
      </p:sp>
      <p:sp>
        <p:nvSpPr>
          <p:cNvPr id="23555" name="Rectangle 2"/>
          <p:cNvSpPr>
            <a:spLocks noGrp="1" noRot="1" noChangeAspect="1" noChangeArrowheads="1" noTextEdit="1"/>
          </p:cNvSpPr>
          <p:nvPr>
            <p:ph type="sldImg"/>
          </p:nvPr>
        </p:nvSpPr>
        <p:spPr>
          <a:ln/>
        </p:spPr>
      </p:sp>
      <p:sp>
        <p:nvSpPr>
          <p:cNvPr id="2355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it-IT">
                <a:ea typeface="ＭＳ Ｐゴシック" pitchFamily="-128" charset="-128"/>
              </a:rPr>
              <a:t>Esempio Grafico colonne</a:t>
            </a:r>
          </a:p>
        </p:txBody>
      </p:sp>
    </p:spTree>
    <p:extLst>
      <p:ext uri="{BB962C8B-B14F-4D97-AF65-F5344CB8AC3E}">
        <p14:creationId xmlns:p14="http://schemas.microsoft.com/office/powerpoint/2010/main" val="1401446105"/>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4" name="Rectangle 13"/>
          <p:cNvSpPr>
            <a:spLocks noChangeArrowheads="1"/>
          </p:cNvSpPr>
          <p:nvPr/>
        </p:nvSpPr>
        <p:spPr bwMode="auto">
          <a:xfrm>
            <a:off x="122238" y="6553200"/>
            <a:ext cx="338137"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algn="r" defTabSz="839788" eaLnBrk="0" hangingPunct="0"/>
            <a:fld id="{E62B3796-2462-4280-A6ED-9E868D579B13}" type="slidenum">
              <a:rPr lang="it-IT" sz="1300" b="1">
                <a:solidFill>
                  <a:srgbClr val="808080"/>
                </a:solidFill>
              </a:rPr>
              <a:pPr algn="r" defTabSz="839788" eaLnBrk="0" hangingPunct="0"/>
              <a:t>‹N›</a:t>
            </a:fld>
            <a:endParaRPr lang="it-IT" sz="1300" b="1"/>
          </a:p>
        </p:txBody>
      </p:sp>
      <p:pic>
        <p:nvPicPr>
          <p:cNvPr id="5" name="Picture 14" descr="PPT_02_living-network"/>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6008688"/>
            <a:ext cx="2894013" cy="54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15" descr="REP06_Living_Network_370px"/>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474075" y="6189663"/>
            <a:ext cx="1079500" cy="414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Line 16"/>
          <p:cNvSpPr>
            <a:spLocks noChangeShapeType="1"/>
          </p:cNvSpPr>
          <p:nvPr/>
        </p:nvSpPr>
        <p:spPr bwMode="auto">
          <a:xfrm flipH="1">
            <a:off x="282575" y="579438"/>
            <a:ext cx="9251950" cy="0"/>
          </a:xfrm>
          <a:prstGeom prst="line">
            <a:avLst/>
          </a:prstGeom>
          <a:noFill/>
          <a:ln w="9525">
            <a:solidFill>
              <a:srgbClr val="808080"/>
            </a:solidFill>
            <a:round/>
            <a:headEnd/>
            <a:tailEnd/>
          </a:ln>
          <a:extLst>
            <a:ext uri="{909E8E84-426E-40DD-AFC4-6F175D3DCCD1}">
              <a14:hiddenFill xmlns:a14="http://schemas.microsoft.com/office/drawing/2010/main">
                <a:noFill/>
              </a14:hiddenFill>
            </a:ext>
          </a:extLst>
        </p:spPr>
        <p:txBody>
          <a:bodyPr wrap="none" anchor="ctr"/>
          <a:lstStyle/>
          <a:p>
            <a:endParaRPr lang="it-IT"/>
          </a:p>
        </p:txBody>
      </p:sp>
      <p:sp>
        <p:nvSpPr>
          <p:cNvPr id="8" name="Rettangolo 7"/>
          <p:cNvSpPr/>
          <p:nvPr/>
        </p:nvSpPr>
        <p:spPr>
          <a:xfrm rot="20010275">
            <a:off x="-66032" y="4276268"/>
            <a:ext cx="4933350" cy="523220"/>
          </a:xfrm>
          <a:prstGeom prst="rect">
            <a:avLst/>
          </a:prstGeom>
          <a:noFill/>
        </p:spPr>
        <p:txBody>
          <a:bodyPr>
            <a:spAutoFit/>
          </a:bodyPr>
          <a:lstStyle/>
          <a:p>
            <a:pPr algn="ctr">
              <a:defRPr/>
            </a:pPr>
            <a:r>
              <a:rPr lang="it-IT" sz="2800" b="1" dirty="0" err="1">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outerShdw blurRad="50800" dist="38100" dir="2700000" algn="tl" rotWithShape="0">
                    <a:prstClr val="black">
                      <a:alpha val="40000"/>
                    </a:prstClr>
                  </a:outerShdw>
                </a:effectLst>
                <a:ea typeface="+mn-ea"/>
              </a:rPr>
              <a:t>Draft</a:t>
            </a:r>
            <a:r>
              <a:rPr lang="it-IT" sz="28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outerShdw blurRad="50800" dist="38100" dir="2700000" algn="tl" rotWithShape="0">
                    <a:prstClr val="black">
                      <a:alpha val="40000"/>
                    </a:prstClr>
                  </a:outerShdw>
                </a:effectLst>
                <a:ea typeface="+mn-ea"/>
              </a:rPr>
              <a:t> </a:t>
            </a:r>
            <a:r>
              <a:rPr lang="it-IT" sz="2800" b="1" dirty="0" err="1">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outerShdw blurRad="50800" dist="38100" dir="2700000" algn="tl" rotWithShape="0">
                    <a:prstClr val="black">
                      <a:alpha val="40000"/>
                    </a:prstClr>
                  </a:outerShdw>
                </a:effectLst>
                <a:ea typeface="+mn-ea"/>
              </a:rPr>
              <a:t>for</a:t>
            </a:r>
            <a:r>
              <a:rPr lang="it-IT" sz="28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outerShdw blurRad="50800" dist="38100" dir="2700000" algn="tl" rotWithShape="0">
                    <a:prstClr val="black">
                      <a:alpha val="40000"/>
                    </a:prstClr>
                  </a:outerShdw>
                </a:effectLst>
                <a:ea typeface="+mn-ea"/>
              </a:rPr>
              <a:t> </a:t>
            </a:r>
            <a:r>
              <a:rPr lang="it-IT" sz="2800" b="1" dirty="0" err="1">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outerShdw blurRad="50800" dist="38100" dir="2700000" algn="tl" rotWithShape="0">
                    <a:prstClr val="black">
                      <a:alpha val="40000"/>
                    </a:prstClr>
                  </a:outerShdw>
                </a:effectLst>
                <a:ea typeface="+mn-ea"/>
              </a:rPr>
              <a:t>Discussion</a:t>
            </a:r>
            <a:endParaRPr lang="it-IT" sz="28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outerShdw blurRad="50800" dist="38100" dir="2700000" algn="tl" rotWithShape="0">
                  <a:prstClr val="black">
                    <a:alpha val="40000"/>
                  </a:prstClr>
                </a:outerShdw>
              </a:effectLst>
              <a:ea typeface="+mn-ea"/>
            </a:endParaRPr>
          </a:p>
        </p:txBody>
      </p:sp>
      <p:sp>
        <p:nvSpPr>
          <p:cNvPr id="2" name="Title 1"/>
          <p:cNvSpPr>
            <a:spLocks noGrp="1"/>
          </p:cNvSpPr>
          <p:nvPr>
            <p:ph type="title"/>
          </p:nvPr>
        </p:nvSpPr>
        <p:spPr/>
        <p:txBody>
          <a:bodyPr/>
          <a:lstStyle/>
          <a:p>
            <a:r>
              <a:rPr lang="en-US"/>
              <a:t>Click to edit Master title style</a:t>
            </a:r>
            <a:endParaRPr lang="it-IT"/>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t-IT"/>
          </a:p>
        </p:txBody>
      </p:sp>
    </p:spTree>
    <p:extLst>
      <p:ext uri="{BB962C8B-B14F-4D97-AF65-F5344CB8AC3E}">
        <p14:creationId xmlns:p14="http://schemas.microsoft.com/office/powerpoint/2010/main" val="38020877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327900" y="150813"/>
            <a:ext cx="2232025" cy="5373687"/>
          </a:xfrm>
        </p:spPr>
        <p:txBody>
          <a:bodyPr vert="eaVert"/>
          <a:lstStyle/>
          <a:p>
            <a:r>
              <a:rPr lang="en-US"/>
              <a:t>Click to edit Master title style</a:t>
            </a:r>
            <a:endParaRPr lang="it-IT"/>
          </a:p>
        </p:txBody>
      </p:sp>
      <p:sp>
        <p:nvSpPr>
          <p:cNvPr id="3" name="Vertical Text Placeholder 2"/>
          <p:cNvSpPr>
            <a:spLocks noGrp="1"/>
          </p:cNvSpPr>
          <p:nvPr>
            <p:ph type="body" orient="vert" idx="1"/>
          </p:nvPr>
        </p:nvSpPr>
        <p:spPr>
          <a:xfrm>
            <a:off x="631825" y="150813"/>
            <a:ext cx="6543675" cy="5373687"/>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t-IT"/>
          </a:p>
        </p:txBody>
      </p:sp>
    </p:spTree>
    <p:extLst>
      <p:ext uri="{BB962C8B-B14F-4D97-AF65-F5344CB8AC3E}">
        <p14:creationId xmlns:p14="http://schemas.microsoft.com/office/powerpoint/2010/main" val="350817218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42950" y="2130425"/>
            <a:ext cx="8416925" cy="1470025"/>
          </a:xfrm>
        </p:spPr>
        <p:txBody>
          <a:bodyPr/>
          <a:lstStyle/>
          <a:p>
            <a:r>
              <a:rPr lang="en-US"/>
              <a:t>Click to edit Master title style</a:t>
            </a:r>
            <a:endParaRPr lang="it-IT"/>
          </a:p>
        </p:txBody>
      </p:sp>
      <p:sp>
        <p:nvSpPr>
          <p:cNvPr id="3" name="Subtitle 2"/>
          <p:cNvSpPr>
            <a:spLocks noGrp="1"/>
          </p:cNvSpPr>
          <p:nvPr>
            <p:ph type="subTitle" idx="1"/>
          </p:nvPr>
        </p:nvSpPr>
        <p:spPr>
          <a:xfrm>
            <a:off x="1485900" y="3886200"/>
            <a:ext cx="6931025"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endParaRPr lang="it-IT"/>
          </a:p>
        </p:txBody>
      </p:sp>
    </p:spTree>
    <p:extLst>
      <p:ext uri="{BB962C8B-B14F-4D97-AF65-F5344CB8AC3E}">
        <p14:creationId xmlns:p14="http://schemas.microsoft.com/office/powerpoint/2010/main" val="424502874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it-IT"/>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t-IT"/>
          </a:p>
        </p:txBody>
      </p:sp>
    </p:spTree>
    <p:extLst>
      <p:ext uri="{BB962C8B-B14F-4D97-AF65-F5344CB8AC3E}">
        <p14:creationId xmlns:p14="http://schemas.microsoft.com/office/powerpoint/2010/main" val="427075703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82638" y="4406900"/>
            <a:ext cx="8416925" cy="1362075"/>
          </a:xfrm>
        </p:spPr>
        <p:txBody>
          <a:bodyPr/>
          <a:lstStyle>
            <a:lvl1pPr algn="l">
              <a:defRPr sz="4000" b="1" cap="all"/>
            </a:lvl1pPr>
          </a:lstStyle>
          <a:p>
            <a:r>
              <a:rPr lang="en-US"/>
              <a:t>Click to edit Master title style</a:t>
            </a:r>
            <a:endParaRPr lang="it-IT"/>
          </a:p>
        </p:txBody>
      </p:sp>
      <p:sp>
        <p:nvSpPr>
          <p:cNvPr id="3" name="Text Placeholder 2"/>
          <p:cNvSpPr>
            <a:spLocks noGrp="1"/>
          </p:cNvSpPr>
          <p:nvPr>
            <p:ph type="body" idx="1"/>
          </p:nvPr>
        </p:nvSpPr>
        <p:spPr>
          <a:xfrm>
            <a:off x="782638" y="2906713"/>
            <a:ext cx="8416925"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Tree>
    <p:extLst>
      <p:ext uri="{BB962C8B-B14F-4D97-AF65-F5344CB8AC3E}">
        <p14:creationId xmlns:p14="http://schemas.microsoft.com/office/powerpoint/2010/main" val="233310015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it-IT"/>
          </a:p>
        </p:txBody>
      </p:sp>
      <p:sp>
        <p:nvSpPr>
          <p:cNvPr id="3" name="Content Placeholder 2"/>
          <p:cNvSpPr>
            <a:spLocks noGrp="1"/>
          </p:cNvSpPr>
          <p:nvPr>
            <p:ph sz="half" idx="1"/>
          </p:nvPr>
        </p:nvSpPr>
        <p:spPr>
          <a:xfrm>
            <a:off x="631825" y="1793875"/>
            <a:ext cx="4232275" cy="37306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t-IT"/>
          </a:p>
        </p:txBody>
      </p:sp>
      <p:sp>
        <p:nvSpPr>
          <p:cNvPr id="4" name="Content Placeholder 3"/>
          <p:cNvSpPr>
            <a:spLocks noGrp="1"/>
          </p:cNvSpPr>
          <p:nvPr>
            <p:ph sz="half" idx="2"/>
          </p:nvPr>
        </p:nvSpPr>
        <p:spPr>
          <a:xfrm>
            <a:off x="5016500" y="1793875"/>
            <a:ext cx="4232275" cy="37306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t-IT"/>
          </a:p>
        </p:txBody>
      </p:sp>
    </p:spTree>
    <p:extLst>
      <p:ext uri="{BB962C8B-B14F-4D97-AF65-F5344CB8AC3E}">
        <p14:creationId xmlns:p14="http://schemas.microsoft.com/office/powerpoint/2010/main" val="12085608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95300" y="274638"/>
            <a:ext cx="8912225" cy="1143000"/>
          </a:xfrm>
        </p:spPr>
        <p:txBody>
          <a:bodyPr/>
          <a:lstStyle>
            <a:lvl1pPr>
              <a:defRPr/>
            </a:lvl1pPr>
          </a:lstStyle>
          <a:p>
            <a:r>
              <a:rPr lang="en-US"/>
              <a:t>Click to edit Master title style</a:t>
            </a:r>
            <a:endParaRPr lang="it-IT"/>
          </a:p>
        </p:txBody>
      </p:sp>
      <p:sp>
        <p:nvSpPr>
          <p:cNvPr id="3" name="Text Placeholder 2"/>
          <p:cNvSpPr>
            <a:spLocks noGrp="1"/>
          </p:cNvSpPr>
          <p:nvPr>
            <p:ph type="body" idx="1"/>
          </p:nvPr>
        </p:nvSpPr>
        <p:spPr>
          <a:xfrm>
            <a:off x="495300" y="1535113"/>
            <a:ext cx="437515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95300" y="2174875"/>
            <a:ext cx="437515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t-IT"/>
          </a:p>
        </p:txBody>
      </p:sp>
      <p:sp>
        <p:nvSpPr>
          <p:cNvPr id="5" name="Text Placeholder 4"/>
          <p:cNvSpPr>
            <a:spLocks noGrp="1"/>
          </p:cNvSpPr>
          <p:nvPr>
            <p:ph type="body" sz="quarter" idx="3"/>
          </p:nvPr>
        </p:nvSpPr>
        <p:spPr>
          <a:xfrm>
            <a:off x="5030788" y="1535113"/>
            <a:ext cx="437673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5030788" y="2174875"/>
            <a:ext cx="437673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t-IT"/>
          </a:p>
        </p:txBody>
      </p:sp>
    </p:spTree>
    <p:extLst>
      <p:ext uri="{BB962C8B-B14F-4D97-AF65-F5344CB8AC3E}">
        <p14:creationId xmlns:p14="http://schemas.microsoft.com/office/powerpoint/2010/main" val="7209140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it-IT"/>
          </a:p>
        </p:txBody>
      </p:sp>
    </p:spTree>
    <p:extLst>
      <p:ext uri="{BB962C8B-B14F-4D97-AF65-F5344CB8AC3E}">
        <p14:creationId xmlns:p14="http://schemas.microsoft.com/office/powerpoint/2010/main" val="335410394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24787084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95300" y="273050"/>
            <a:ext cx="3257550" cy="1162050"/>
          </a:xfrm>
        </p:spPr>
        <p:txBody>
          <a:bodyPr anchor="b"/>
          <a:lstStyle>
            <a:lvl1pPr algn="l">
              <a:defRPr sz="2000" b="1"/>
            </a:lvl1pPr>
          </a:lstStyle>
          <a:p>
            <a:r>
              <a:rPr lang="en-US"/>
              <a:t>Click to edit Master title style</a:t>
            </a:r>
            <a:endParaRPr lang="it-IT"/>
          </a:p>
        </p:txBody>
      </p:sp>
      <p:sp>
        <p:nvSpPr>
          <p:cNvPr id="3" name="Content Placeholder 2"/>
          <p:cNvSpPr>
            <a:spLocks noGrp="1"/>
          </p:cNvSpPr>
          <p:nvPr>
            <p:ph idx="1"/>
          </p:nvPr>
        </p:nvSpPr>
        <p:spPr>
          <a:xfrm>
            <a:off x="3871913" y="273050"/>
            <a:ext cx="5535612"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t-IT"/>
          </a:p>
        </p:txBody>
      </p:sp>
      <p:sp>
        <p:nvSpPr>
          <p:cNvPr id="4" name="Text Placeholder 3"/>
          <p:cNvSpPr>
            <a:spLocks noGrp="1"/>
          </p:cNvSpPr>
          <p:nvPr>
            <p:ph type="body" sz="half" idx="2"/>
          </p:nvPr>
        </p:nvSpPr>
        <p:spPr>
          <a:xfrm>
            <a:off x="495300" y="1435100"/>
            <a:ext cx="3257550"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232436593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41513" y="4800600"/>
            <a:ext cx="5940425" cy="566738"/>
          </a:xfrm>
        </p:spPr>
        <p:txBody>
          <a:bodyPr anchor="b"/>
          <a:lstStyle>
            <a:lvl1pPr algn="l">
              <a:defRPr sz="2000" b="1"/>
            </a:lvl1pPr>
          </a:lstStyle>
          <a:p>
            <a:r>
              <a:rPr lang="en-US"/>
              <a:t>Click to edit Master title style</a:t>
            </a:r>
            <a:endParaRPr lang="it-IT"/>
          </a:p>
        </p:txBody>
      </p:sp>
      <p:sp>
        <p:nvSpPr>
          <p:cNvPr id="3" name="Picture Placeholder 2"/>
          <p:cNvSpPr>
            <a:spLocks noGrp="1"/>
          </p:cNvSpPr>
          <p:nvPr>
            <p:ph type="pic" idx="1"/>
          </p:nvPr>
        </p:nvSpPr>
        <p:spPr>
          <a:xfrm>
            <a:off x="1941513" y="612775"/>
            <a:ext cx="5940425"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it-IT" noProof="0"/>
          </a:p>
        </p:txBody>
      </p:sp>
      <p:sp>
        <p:nvSpPr>
          <p:cNvPr id="4" name="Text Placeholder 3"/>
          <p:cNvSpPr>
            <a:spLocks noGrp="1"/>
          </p:cNvSpPr>
          <p:nvPr>
            <p:ph type="body" sz="half" idx="2"/>
          </p:nvPr>
        </p:nvSpPr>
        <p:spPr>
          <a:xfrm>
            <a:off x="1941513" y="5367338"/>
            <a:ext cx="5940425"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266303741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82638" y="4406900"/>
            <a:ext cx="8416925" cy="1362075"/>
          </a:xfrm>
        </p:spPr>
        <p:txBody>
          <a:bodyPr/>
          <a:lstStyle>
            <a:lvl1pPr algn="l">
              <a:defRPr sz="4000" b="1" cap="all"/>
            </a:lvl1pPr>
          </a:lstStyle>
          <a:p>
            <a:r>
              <a:rPr lang="en-US"/>
              <a:t>Click to edit Master title style</a:t>
            </a:r>
            <a:endParaRPr lang="it-IT"/>
          </a:p>
        </p:txBody>
      </p:sp>
      <p:sp>
        <p:nvSpPr>
          <p:cNvPr id="3" name="Text Placeholder 2"/>
          <p:cNvSpPr>
            <a:spLocks noGrp="1"/>
          </p:cNvSpPr>
          <p:nvPr>
            <p:ph type="body" idx="1"/>
          </p:nvPr>
        </p:nvSpPr>
        <p:spPr>
          <a:xfrm>
            <a:off x="782638" y="2906713"/>
            <a:ext cx="8416925"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Tree>
    <p:extLst>
      <p:ext uri="{BB962C8B-B14F-4D97-AF65-F5344CB8AC3E}">
        <p14:creationId xmlns:p14="http://schemas.microsoft.com/office/powerpoint/2010/main" val="269839243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it-IT"/>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t-IT"/>
          </a:p>
        </p:txBody>
      </p:sp>
    </p:spTree>
    <p:extLst>
      <p:ext uri="{BB962C8B-B14F-4D97-AF65-F5344CB8AC3E}">
        <p14:creationId xmlns:p14="http://schemas.microsoft.com/office/powerpoint/2010/main" val="271568618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323138" y="115888"/>
            <a:ext cx="2228850" cy="5408612"/>
          </a:xfrm>
        </p:spPr>
        <p:txBody>
          <a:bodyPr vert="eaVert"/>
          <a:lstStyle/>
          <a:p>
            <a:r>
              <a:rPr lang="en-US"/>
              <a:t>Click to edit Master title style</a:t>
            </a:r>
            <a:endParaRPr lang="it-IT"/>
          </a:p>
        </p:txBody>
      </p:sp>
      <p:sp>
        <p:nvSpPr>
          <p:cNvPr id="3" name="Vertical Text Placeholder 2"/>
          <p:cNvSpPr>
            <a:spLocks noGrp="1"/>
          </p:cNvSpPr>
          <p:nvPr>
            <p:ph type="body" orient="vert" idx="1"/>
          </p:nvPr>
        </p:nvSpPr>
        <p:spPr>
          <a:xfrm>
            <a:off x="631825" y="115888"/>
            <a:ext cx="6538913" cy="5408612"/>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t-IT"/>
          </a:p>
        </p:txBody>
      </p:sp>
    </p:spTree>
    <p:extLst>
      <p:ext uri="{BB962C8B-B14F-4D97-AF65-F5344CB8AC3E}">
        <p14:creationId xmlns:p14="http://schemas.microsoft.com/office/powerpoint/2010/main" val="388524628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it-IT"/>
          </a:p>
        </p:txBody>
      </p:sp>
      <p:sp>
        <p:nvSpPr>
          <p:cNvPr id="3" name="Content Placeholder 2"/>
          <p:cNvSpPr>
            <a:spLocks noGrp="1"/>
          </p:cNvSpPr>
          <p:nvPr>
            <p:ph sz="half" idx="1"/>
          </p:nvPr>
        </p:nvSpPr>
        <p:spPr>
          <a:xfrm>
            <a:off x="631825" y="1793875"/>
            <a:ext cx="4232275" cy="37306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t-IT"/>
          </a:p>
        </p:txBody>
      </p:sp>
      <p:sp>
        <p:nvSpPr>
          <p:cNvPr id="4" name="Content Placeholder 3"/>
          <p:cNvSpPr>
            <a:spLocks noGrp="1"/>
          </p:cNvSpPr>
          <p:nvPr>
            <p:ph sz="half" idx="2"/>
          </p:nvPr>
        </p:nvSpPr>
        <p:spPr>
          <a:xfrm>
            <a:off x="5016500" y="1793875"/>
            <a:ext cx="4232275" cy="37306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t-IT"/>
          </a:p>
        </p:txBody>
      </p:sp>
    </p:spTree>
    <p:extLst>
      <p:ext uri="{BB962C8B-B14F-4D97-AF65-F5344CB8AC3E}">
        <p14:creationId xmlns:p14="http://schemas.microsoft.com/office/powerpoint/2010/main" val="71083808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95300" y="274638"/>
            <a:ext cx="8912225" cy="1143000"/>
          </a:xfrm>
        </p:spPr>
        <p:txBody>
          <a:bodyPr/>
          <a:lstStyle>
            <a:lvl1pPr>
              <a:defRPr/>
            </a:lvl1pPr>
          </a:lstStyle>
          <a:p>
            <a:r>
              <a:rPr lang="en-US"/>
              <a:t>Click to edit Master title style</a:t>
            </a:r>
            <a:endParaRPr lang="it-IT"/>
          </a:p>
        </p:txBody>
      </p:sp>
      <p:sp>
        <p:nvSpPr>
          <p:cNvPr id="3" name="Text Placeholder 2"/>
          <p:cNvSpPr>
            <a:spLocks noGrp="1"/>
          </p:cNvSpPr>
          <p:nvPr>
            <p:ph type="body" idx="1"/>
          </p:nvPr>
        </p:nvSpPr>
        <p:spPr>
          <a:xfrm>
            <a:off x="495300" y="1535113"/>
            <a:ext cx="437515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95300" y="2174875"/>
            <a:ext cx="437515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t-IT"/>
          </a:p>
        </p:txBody>
      </p:sp>
      <p:sp>
        <p:nvSpPr>
          <p:cNvPr id="5" name="Text Placeholder 4"/>
          <p:cNvSpPr>
            <a:spLocks noGrp="1"/>
          </p:cNvSpPr>
          <p:nvPr>
            <p:ph type="body" sz="quarter" idx="3"/>
          </p:nvPr>
        </p:nvSpPr>
        <p:spPr>
          <a:xfrm>
            <a:off x="5030788" y="1535113"/>
            <a:ext cx="437673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5030788" y="2174875"/>
            <a:ext cx="437673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t-IT"/>
          </a:p>
        </p:txBody>
      </p:sp>
    </p:spTree>
    <p:extLst>
      <p:ext uri="{BB962C8B-B14F-4D97-AF65-F5344CB8AC3E}">
        <p14:creationId xmlns:p14="http://schemas.microsoft.com/office/powerpoint/2010/main" val="358799234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it-IT"/>
          </a:p>
        </p:txBody>
      </p:sp>
    </p:spTree>
    <p:extLst>
      <p:ext uri="{BB962C8B-B14F-4D97-AF65-F5344CB8AC3E}">
        <p14:creationId xmlns:p14="http://schemas.microsoft.com/office/powerpoint/2010/main" val="147240776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44987822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95300" y="273050"/>
            <a:ext cx="3257550" cy="1162050"/>
          </a:xfrm>
        </p:spPr>
        <p:txBody>
          <a:bodyPr anchor="b"/>
          <a:lstStyle>
            <a:lvl1pPr algn="l">
              <a:defRPr sz="2000" b="1"/>
            </a:lvl1pPr>
          </a:lstStyle>
          <a:p>
            <a:r>
              <a:rPr lang="en-US"/>
              <a:t>Click to edit Master title style</a:t>
            </a:r>
            <a:endParaRPr lang="it-IT"/>
          </a:p>
        </p:txBody>
      </p:sp>
      <p:sp>
        <p:nvSpPr>
          <p:cNvPr id="3" name="Content Placeholder 2"/>
          <p:cNvSpPr>
            <a:spLocks noGrp="1"/>
          </p:cNvSpPr>
          <p:nvPr>
            <p:ph idx="1"/>
          </p:nvPr>
        </p:nvSpPr>
        <p:spPr>
          <a:xfrm>
            <a:off x="3871913" y="273050"/>
            <a:ext cx="5535612"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t-IT"/>
          </a:p>
        </p:txBody>
      </p:sp>
      <p:sp>
        <p:nvSpPr>
          <p:cNvPr id="4" name="Text Placeholder 3"/>
          <p:cNvSpPr>
            <a:spLocks noGrp="1"/>
          </p:cNvSpPr>
          <p:nvPr>
            <p:ph type="body" sz="half" idx="2"/>
          </p:nvPr>
        </p:nvSpPr>
        <p:spPr>
          <a:xfrm>
            <a:off x="495300" y="1435100"/>
            <a:ext cx="3257550"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408995066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41513" y="4800600"/>
            <a:ext cx="5940425" cy="566738"/>
          </a:xfrm>
        </p:spPr>
        <p:txBody>
          <a:bodyPr anchor="b"/>
          <a:lstStyle>
            <a:lvl1pPr algn="l">
              <a:defRPr sz="2000" b="1"/>
            </a:lvl1pPr>
          </a:lstStyle>
          <a:p>
            <a:r>
              <a:rPr lang="en-US"/>
              <a:t>Click to edit Master title style</a:t>
            </a:r>
            <a:endParaRPr lang="it-IT"/>
          </a:p>
        </p:txBody>
      </p:sp>
      <p:sp>
        <p:nvSpPr>
          <p:cNvPr id="3" name="Picture Placeholder 2"/>
          <p:cNvSpPr>
            <a:spLocks noGrp="1"/>
          </p:cNvSpPr>
          <p:nvPr>
            <p:ph type="pic" idx="1"/>
          </p:nvPr>
        </p:nvSpPr>
        <p:spPr>
          <a:xfrm>
            <a:off x="1941513" y="612775"/>
            <a:ext cx="5940425"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endParaRPr lang="it-IT" noProof="0"/>
          </a:p>
        </p:txBody>
      </p:sp>
      <p:sp>
        <p:nvSpPr>
          <p:cNvPr id="4" name="Text Placeholder 3"/>
          <p:cNvSpPr>
            <a:spLocks noGrp="1"/>
          </p:cNvSpPr>
          <p:nvPr>
            <p:ph type="body" sz="half" idx="2"/>
          </p:nvPr>
        </p:nvSpPr>
        <p:spPr>
          <a:xfrm>
            <a:off x="1941513" y="5367338"/>
            <a:ext cx="5940425"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406473119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it-IT"/>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t-IT"/>
          </a:p>
        </p:txBody>
      </p:sp>
    </p:spTree>
    <p:extLst>
      <p:ext uri="{BB962C8B-B14F-4D97-AF65-F5344CB8AC3E}">
        <p14:creationId xmlns:p14="http://schemas.microsoft.com/office/powerpoint/2010/main" val="427333540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8.xml"/><Relationship Id="rId3" Type="http://schemas.openxmlformats.org/officeDocument/2006/relationships/slideLayout" Target="../slideLayouts/slideLayout13.xml"/><Relationship Id="rId7" Type="http://schemas.openxmlformats.org/officeDocument/2006/relationships/slideLayout" Target="../slideLayouts/slideLayout17.xml"/><Relationship Id="rId12" Type="http://schemas.openxmlformats.org/officeDocument/2006/relationships/theme" Target="../theme/theme2.xml"/><Relationship Id="rId2" Type="http://schemas.openxmlformats.org/officeDocument/2006/relationships/slideLayout" Target="../slideLayouts/slideLayout12.xml"/><Relationship Id="rId1" Type="http://schemas.openxmlformats.org/officeDocument/2006/relationships/slideLayout" Target="../slideLayouts/slideLayout11.xml"/><Relationship Id="rId6" Type="http://schemas.openxmlformats.org/officeDocument/2006/relationships/slideLayout" Target="../slideLayouts/slideLayout16.xml"/><Relationship Id="rId11" Type="http://schemas.openxmlformats.org/officeDocument/2006/relationships/slideLayout" Target="../slideLayouts/slideLayout21.xml"/><Relationship Id="rId5" Type="http://schemas.openxmlformats.org/officeDocument/2006/relationships/slideLayout" Target="../slideLayouts/slideLayout15.xml"/><Relationship Id="rId10" Type="http://schemas.openxmlformats.org/officeDocument/2006/relationships/slideLayout" Target="../slideLayouts/slideLayout20.xml"/><Relationship Id="rId4" Type="http://schemas.openxmlformats.org/officeDocument/2006/relationships/slideLayout" Target="../slideLayouts/slideLayout14.xml"/><Relationship Id="rId9"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1143000" y="150813"/>
            <a:ext cx="8416925"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lvl="0"/>
            <a:r>
              <a:rPr lang="it-IT"/>
              <a:t>Fare clic per modificare stile</a:t>
            </a:r>
          </a:p>
        </p:txBody>
      </p:sp>
      <p:sp>
        <p:nvSpPr>
          <p:cNvPr id="1027" name="Rectangle 10"/>
          <p:cNvSpPr>
            <a:spLocks noGrp="1" noChangeArrowheads="1"/>
          </p:cNvSpPr>
          <p:nvPr>
            <p:ph type="body" idx="1"/>
          </p:nvPr>
        </p:nvSpPr>
        <p:spPr bwMode="auto">
          <a:xfrm>
            <a:off x="631825" y="1793875"/>
            <a:ext cx="8616950" cy="3730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1028" name="Rectangle 13"/>
          <p:cNvSpPr>
            <a:spLocks noChangeArrowheads="1"/>
          </p:cNvSpPr>
          <p:nvPr/>
        </p:nvSpPr>
        <p:spPr bwMode="auto">
          <a:xfrm>
            <a:off x="122238" y="6553200"/>
            <a:ext cx="338137"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algn="r" defTabSz="839788" eaLnBrk="0" hangingPunct="0"/>
            <a:fld id="{AFE9E47D-C1FA-4D9E-8BD1-78CD05D04627}" type="slidenum">
              <a:rPr lang="it-IT" sz="1300" b="1">
                <a:solidFill>
                  <a:srgbClr val="808080"/>
                </a:solidFill>
              </a:rPr>
              <a:pPr algn="r" defTabSz="839788" eaLnBrk="0" hangingPunct="0"/>
              <a:t>‹N›</a:t>
            </a:fld>
            <a:endParaRPr lang="it-IT" sz="1300" b="1"/>
          </a:p>
        </p:txBody>
      </p:sp>
      <p:sp>
        <p:nvSpPr>
          <p:cNvPr id="1029" name="Line 16"/>
          <p:cNvSpPr>
            <a:spLocks noChangeShapeType="1"/>
          </p:cNvSpPr>
          <p:nvPr/>
        </p:nvSpPr>
        <p:spPr bwMode="auto">
          <a:xfrm flipH="1">
            <a:off x="282575" y="620713"/>
            <a:ext cx="9251950" cy="0"/>
          </a:xfrm>
          <a:prstGeom prst="line">
            <a:avLst/>
          </a:prstGeom>
          <a:noFill/>
          <a:ln w="9525">
            <a:solidFill>
              <a:srgbClr val="808080"/>
            </a:solidFill>
            <a:round/>
            <a:headEnd/>
            <a:tailEnd/>
          </a:ln>
          <a:extLst>
            <a:ext uri="{909E8E84-426E-40DD-AFC4-6F175D3DCCD1}">
              <a14:hiddenFill xmlns:a14="http://schemas.microsoft.com/office/drawing/2010/main">
                <a:noFill/>
              </a14:hiddenFill>
            </a:ext>
          </a:extLst>
        </p:spPr>
        <p:txBody>
          <a:bodyPr wrap="none" anchor="ctr"/>
          <a:lstStyle/>
          <a:p>
            <a:endParaRPr lang="it-IT"/>
          </a:p>
        </p:txBody>
      </p:sp>
      <p:sp>
        <p:nvSpPr>
          <p:cNvPr id="1030" name="Line 12"/>
          <p:cNvSpPr>
            <a:spLocks noChangeShapeType="1"/>
          </p:cNvSpPr>
          <p:nvPr/>
        </p:nvSpPr>
        <p:spPr bwMode="auto">
          <a:xfrm flipH="1">
            <a:off x="282575" y="6489700"/>
            <a:ext cx="9251950" cy="0"/>
          </a:xfrm>
          <a:prstGeom prst="line">
            <a:avLst/>
          </a:prstGeom>
          <a:noFill/>
          <a:ln w="9525">
            <a:solidFill>
              <a:srgbClr val="808080"/>
            </a:solidFill>
            <a:round/>
            <a:headEnd/>
            <a:tailEnd/>
          </a:ln>
          <a:extLst>
            <a:ext uri="{909E8E84-426E-40DD-AFC4-6F175D3DCCD1}">
              <a14:hiddenFill xmlns:a14="http://schemas.microsoft.com/office/drawing/2010/main">
                <a:noFill/>
              </a14:hiddenFill>
            </a:ext>
          </a:extLst>
        </p:spPr>
        <p:txBody>
          <a:bodyPr wrap="none" anchor="ctr"/>
          <a:lstStyle/>
          <a:p>
            <a:endParaRPr lang="it-IT"/>
          </a:p>
        </p:txBody>
      </p:sp>
      <p:sp>
        <p:nvSpPr>
          <p:cNvPr id="1035" name="Rectangle 11"/>
          <p:cNvSpPr>
            <a:spLocks noChangeArrowheads="1"/>
          </p:cNvSpPr>
          <p:nvPr/>
        </p:nvSpPr>
        <p:spPr bwMode="auto">
          <a:xfrm>
            <a:off x="6246813" y="6561138"/>
            <a:ext cx="3297237" cy="228600"/>
          </a:xfrm>
          <a:prstGeom prst="rect">
            <a:avLst/>
          </a:prstGeom>
          <a:noFill/>
          <a:ln w="9525">
            <a:noFill/>
            <a:miter lim="800000"/>
            <a:headEnd/>
            <a:tailEnd/>
          </a:ln>
          <a:effectLst>
            <a:prstShdw prst="shdw17" dist="17961" dir="2700000">
              <a:schemeClr val="accent1">
                <a:gamma/>
                <a:shade val="60000"/>
                <a:invGamma/>
                <a:alpha val="74998"/>
              </a:schemeClr>
            </a:prstShdw>
          </a:effectLst>
        </p:spPr>
        <p:txBody>
          <a:bodyPr>
            <a:spAutoFit/>
          </a:bodyPr>
          <a:lstStyle/>
          <a:p>
            <a:pPr algn="r">
              <a:defRPr/>
            </a:pPr>
            <a:r>
              <a:rPr lang="es-ES" sz="900" b="1" dirty="0">
                <a:latin typeface="Calibri" pitchFamily="34" charset="0"/>
              </a:rPr>
              <a:t>Avv.</a:t>
            </a:r>
            <a:r>
              <a:rPr lang="es-ES" sz="900" b="1" baseline="0" dirty="0">
                <a:latin typeface="Calibri" pitchFamily="34" charset="0"/>
              </a:rPr>
              <a:t> V. Romano</a:t>
            </a:r>
            <a:endParaRPr lang="it-IT" sz="900" b="1" dirty="0">
              <a:latin typeface="Calibri" pitchFamily="34" charset="0"/>
            </a:endParaRPr>
          </a:p>
        </p:txBody>
      </p:sp>
      <p:sp>
        <p:nvSpPr>
          <p:cNvPr id="1033" name="Rectangle 12"/>
          <p:cNvSpPr>
            <a:spLocks noChangeArrowheads="1"/>
          </p:cNvSpPr>
          <p:nvPr/>
        </p:nvSpPr>
        <p:spPr bwMode="auto">
          <a:xfrm>
            <a:off x="2170084" y="6536784"/>
            <a:ext cx="5725347" cy="276999"/>
          </a:xfrm>
          <a:prstGeom prst="rect">
            <a:avLst/>
          </a:prstGeom>
          <a:noFill/>
          <a:ln>
            <a:noFill/>
          </a:ln>
          <a:effectLst>
            <a:prstShdw prst="shdw17" dist="17961" dir="2700000">
              <a:srgbClr val="526367">
                <a:alpha val="74997"/>
              </a:srgbClr>
            </a:prst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it-IT" sz="1200" b="1" noProof="0" dirty="0">
                <a:latin typeface="Calibri" pitchFamily="34" charset="0"/>
              </a:rPr>
              <a:t>Open</a:t>
            </a:r>
            <a:r>
              <a:rPr lang="it-IT" sz="1200" b="1" baseline="0" noProof="0" dirty="0">
                <a:latin typeface="Calibri" pitchFamily="34" charset="0"/>
              </a:rPr>
              <a:t> Data: Il principio di trasparenza applicato alle </a:t>
            </a:r>
            <a:r>
              <a:rPr lang="it-IT" sz="1200" b="1" baseline="0" noProof="0">
                <a:latin typeface="Calibri" pitchFamily="34" charset="0"/>
              </a:rPr>
              <a:t>amministrazioni scolastiche</a:t>
            </a:r>
            <a:endParaRPr lang="it-IT" sz="1200" b="1" noProof="0" dirty="0">
              <a:latin typeface="Calibri" pitchFamily="34" charset="0"/>
            </a:endParaRPr>
          </a:p>
        </p:txBody>
      </p:sp>
    </p:spTree>
  </p:cSld>
  <p:clrMap bg1="lt1" tx1="dk1" bg2="lt2" tx2="dk2" accent1="accent1" accent2="accent2" accent3="accent3" accent4="accent4" accent5="accent5" accent6="accent6" hlink="hlink" folHlink="folHlink"/>
  <p:sldLayoutIdLst>
    <p:sldLayoutId id="2147483783" r:id="rId1"/>
    <p:sldLayoutId id="2147483763" r:id="rId2"/>
    <p:sldLayoutId id="2147483764" r:id="rId3"/>
    <p:sldLayoutId id="2147483765" r:id="rId4"/>
    <p:sldLayoutId id="2147483766" r:id="rId5"/>
    <p:sldLayoutId id="2147483767" r:id="rId6"/>
    <p:sldLayoutId id="2147483768" r:id="rId7"/>
    <p:sldLayoutId id="2147483769" r:id="rId8"/>
    <p:sldLayoutId id="2147483770" r:id="rId9"/>
    <p:sldLayoutId id="2147483771" r:id="rId10"/>
  </p:sldLayoutIdLst>
  <p:txStyles>
    <p:titleStyle>
      <a:lvl1pPr algn="r" rtl="0" eaLnBrk="0" fontAlgn="base" hangingPunct="0">
        <a:spcBef>
          <a:spcPct val="0"/>
        </a:spcBef>
        <a:spcAft>
          <a:spcPct val="0"/>
        </a:spcAft>
        <a:defRPr sz="2500" b="1">
          <a:solidFill>
            <a:srgbClr val="808080"/>
          </a:solidFill>
          <a:latin typeface="+mj-lt"/>
          <a:ea typeface="ＭＳ Ｐゴシック" charset="-128"/>
          <a:cs typeface="+mj-cs"/>
        </a:defRPr>
      </a:lvl1pPr>
      <a:lvl2pPr algn="r" rtl="0" eaLnBrk="0" fontAlgn="base" hangingPunct="0">
        <a:spcBef>
          <a:spcPct val="0"/>
        </a:spcBef>
        <a:spcAft>
          <a:spcPct val="0"/>
        </a:spcAft>
        <a:defRPr sz="2500" b="1">
          <a:solidFill>
            <a:srgbClr val="808080"/>
          </a:solidFill>
          <a:latin typeface="Arial" charset="0"/>
          <a:ea typeface="ＭＳ Ｐゴシック" charset="-128"/>
        </a:defRPr>
      </a:lvl2pPr>
      <a:lvl3pPr algn="r" rtl="0" eaLnBrk="0" fontAlgn="base" hangingPunct="0">
        <a:spcBef>
          <a:spcPct val="0"/>
        </a:spcBef>
        <a:spcAft>
          <a:spcPct val="0"/>
        </a:spcAft>
        <a:defRPr sz="2500" b="1">
          <a:solidFill>
            <a:srgbClr val="808080"/>
          </a:solidFill>
          <a:latin typeface="Arial" charset="0"/>
          <a:ea typeface="ＭＳ Ｐゴシック" charset="-128"/>
        </a:defRPr>
      </a:lvl3pPr>
      <a:lvl4pPr algn="r" rtl="0" eaLnBrk="0" fontAlgn="base" hangingPunct="0">
        <a:spcBef>
          <a:spcPct val="0"/>
        </a:spcBef>
        <a:spcAft>
          <a:spcPct val="0"/>
        </a:spcAft>
        <a:defRPr sz="2500" b="1">
          <a:solidFill>
            <a:srgbClr val="808080"/>
          </a:solidFill>
          <a:latin typeface="Arial" charset="0"/>
          <a:ea typeface="ＭＳ Ｐゴシック" charset="-128"/>
        </a:defRPr>
      </a:lvl4pPr>
      <a:lvl5pPr algn="r" rtl="0" eaLnBrk="0" fontAlgn="base" hangingPunct="0">
        <a:spcBef>
          <a:spcPct val="0"/>
        </a:spcBef>
        <a:spcAft>
          <a:spcPct val="0"/>
        </a:spcAft>
        <a:defRPr sz="2500" b="1">
          <a:solidFill>
            <a:srgbClr val="808080"/>
          </a:solidFill>
          <a:latin typeface="Arial" charset="0"/>
          <a:ea typeface="ＭＳ Ｐゴシック" charset="-128"/>
        </a:defRPr>
      </a:lvl5pPr>
      <a:lvl6pPr marL="457200" algn="r" rtl="0" eaLnBrk="1" fontAlgn="base" hangingPunct="1">
        <a:spcBef>
          <a:spcPct val="0"/>
        </a:spcBef>
        <a:spcAft>
          <a:spcPct val="0"/>
        </a:spcAft>
        <a:defRPr sz="2500" b="1">
          <a:solidFill>
            <a:srgbClr val="808080"/>
          </a:solidFill>
          <a:latin typeface="Arial" charset="0"/>
        </a:defRPr>
      </a:lvl6pPr>
      <a:lvl7pPr marL="914400" algn="r" rtl="0" eaLnBrk="1" fontAlgn="base" hangingPunct="1">
        <a:spcBef>
          <a:spcPct val="0"/>
        </a:spcBef>
        <a:spcAft>
          <a:spcPct val="0"/>
        </a:spcAft>
        <a:defRPr sz="2500" b="1">
          <a:solidFill>
            <a:srgbClr val="808080"/>
          </a:solidFill>
          <a:latin typeface="Arial" charset="0"/>
        </a:defRPr>
      </a:lvl7pPr>
      <a:lvl8pPr marL="1371600" algn="r" rtl="0" eaLnBrk="1" fontAlgn="base" hangingPunct="1">
        <a:spcBef>
          <a:spcPct val="0"/>
        </a:spcBef>
        <a:spcAft>
          <a:spcPct val="0"/>
        </a:spcAft>
        <a:defRPr sz="2500" b="1">
          <a:solidFill>
            <a:srgbClr val="808080"/>
          </a:solidFill>
          <a:latin typeface="Arial" charset="0"/>
        </a:defRPr>
      </a:lvl8pPr>
      <a:lvl9pPr marL="1828800" algn="r" rtl="0" eaLnBrk="1" fontAlgn="base" hangingPunct="1">
        <a:spcBef>
          <a:spcPct val="0"/>
        </a:spcBef>
        <a:spcAft>
          <a:spcPct val="0"/>
        </a:spcAft>
        <a:defRPr sz="2500" b="1">
          <a:solidFill>
            <a:srgbClr val="808080"/>
          </a:solidFill>
          <a:latin typeface="Arial" charset="0"/>
        </a:defRPr>
      </a:lvl9pPr>
    </p:titleStyle>
    <p:bodyStyle>
      <a:lvl1pPr marL="174625" indent="-174625" algn="l" rtl="0" eaLnBrk="0" fontAlgn="base" hangingPunct="0">
        <a:spcBef>
          <a:spcPct val="20000"/>
        </a:spcBef>
        <a:spcAft>
          <a:spcPct val="0"/>
        </a:spcAft>
        <a:buChar char="•"/>
        <a:defRPr sz="3200" b="1">
          <a:solidFill>
            <a:schemeClr val="tx1"/>
          </a:solidFill>
          <a:latin typeface="+mn-lt"/>
          <a:ea typeface="ＭＳ Ｐゴシック" charset="-128"/>
          <a:cs typeface="+mn-cs"/>
        </a:defRPr>
      </a:lvl1pPr>
      <a:lvl2pPr marL="617538" indent="-268288" algn="l" rtl="0" eaLnBrk="0" fontAlgn="base" hangingPunct="0">
        <a:spcBef>
          <a:spcPct val="20000"/>
        </a:spcBef>
        <a:spcAft>
          <a:spcPct val="0"/>
        </a:spcAft>
        <a:buChar char="–"/>
        <a:defRPr sz="2800">
          <a:solidFill>
            <a:schemeClr val="tx1"/>
          </a:solidFill>
          <a:latin typeface="+mn-lt"/>
          <a:ea typeface="ＭＳ Ｐゴシック" charset="-128"/>
        </a:defRPr>
      </a:lvl2pPr>
      <a:lvl3pPr marL="1049338" indent="-174625" algn="l" rtl="0" eaLnBrk="0" fontAlgn="base" hangingPunct="0">
        <a:spcBef>
          <a:spcPct val="20000"/>
        </a:spcBef>
        <a:spcAft>
          <a:spcPct val="0"/>
        </a:spcAft>
        <a:buChar char="•"/>
        <a:defRPr sz="1500">
          <a:solidFill>
            <a:schemeClr val="tx1"/>
          </a:solidFill>
          <a:latin typeface="+mn-lt"/>
          <a:ea typeface="ＭＳ Ｐゴシック" charset="-128"/>
        </a:defRPr>
      </a:lvl3pPr>
      <a:lvl4pPr marL="1400175" indent="-176213" algn="l" rtl="0" eaLnBrk="0" fontAlgn="base" hangingPunct="0">
        <a:spcBef>
          <a:spcPct val="20000"/>
        </a:spcBef>
        <a:spcAft>
          <a:spcPct val="0"/>
        </a:spcAft>
        <a:buChar char="–"/>
        <a:defRPr sz="1100">
          <a:solidFill>
            <a:schemeClr val="tx1"/>
          </a:solidFill>
          <a:latin typeface="+mn-lt"/>
          <a:ea typeface="ＭＳ Ｐゴシック" charset="-128"/>
        </a:defRPr>
      </a:lvl4pPr>
      <a:lvl5pPr marL="1749425" indent="-174625" algn="l" rtl="0" eaLnBrk="0" fontAlgn="base" hangingPunct="0">
        <a:spcBef>
          <a:spcPct val="20000"/>
        </a:spcBef>
        <a:spcAft>
          <a:spcPct val="0"/>
        </a:spcAft>
        <a:buChar char="›"/>
        <a:defRPr sz="1100">
          <a:solidFill>
            <a:schemeClr val="tx1"/>
          </a:solidFill>
          <a:latin typeface="+mn-lt"/>
          <a:ea typeface="ＭＳ Ｐゴシック" charset="-128"/>
        </a:defRPr>
      </a:lvl5pPr>
      <a:lvl6pPr marL="2206625" indent="-174625" algn="l" rtl="0" eaLnBrk="1" fontAlgn="base" hangingPunct="1">
        <a:spcBef>
          <a:spcPct val="20000"/>
        </a:spcBef>
        <a:spcAft>
          <a:spcPct val="0"/>
        </a:spcAft>
        <a:buChar char="›"/>
        <a:defRPr sz="1100">
          <a:solidFill>
            <a:schemeClr val="tx1"/>
          </a:solidFill>
          <a:latin typeface="+mn-lt"/>
        </a:defRPr>
      </a:lvl6pPr>
      <a:lvl7pPr marL="2663825" indent="-174625" algn="l" rtl="0" eaLnBrk="1" fontAlgn="base" hangingPunct="1">
        <a:spcBef>
          <a:spcPct val="20000"/>
        </a:spcBef>
        <a:spcAft>
          <a:spcPct val="0"/>
        </a:spcAft>
        <a:buChar char="›"/>
        <a:defRPr sz="1100">
          <a:solidFill>
            <a:schemeClr val="tx1"/>
          </a:solidFill>
          <a:latin typeface="+mn-lt"/>
        </a:defRPr>
      </a:lvl7pPr>
      <a:lvl8pPr marL="3121025" indent="-174625" algn="l" rtl="0" eaLnBrk="1" fontAlgn="base" hangingPunct="1">
        <a:spcBef>
          <a:spcPct val="20000"/>
        </a:spcBef>
        <a:spcAft>
          <a:spcPct val="0"/>
        </a:spcAft>
        <a:buChar char="›"/>
        <a:defRPr sz="1100">
          <a:solidFill>
            <a:schemeClr val="tx1"/>
          </a:solidFill>
          <a:latin typeface="+mn-lt"/>
        </a:defRPr>
      </a:lvl8pPr>
      <a:lvl9pPr marL="3578225" indent="-174625" algn="l" rtl="0" eaLnBrk="1" fontAlgn="base" hangingPunct="1">
        <a:spcBef>
          <a:spcPct val="20000"/>
        </a:spcBef>
        <a:spcAft>
          <a:spcPct val="0"/>
        </a:spcAft>
        <a:buChar char="›"/>
        <a:defRPr sz="1100">
          <a:solidFill>
            <a:schemeClr val="tx1"/>
          </a:solidFill>
          <a:latin typeface="+mn-lt"/>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Line 12"/>
          <p:cNvSpPr>
            <a:spLocks noChangeShapeType="1"/>
          </p:cNvSpPr>
          <p:nvPr/>
        </p:nvSpPr>
        <p:spPr bwMode="auto">
          <a:xfrm flipH="1">
            <a:off x="282575" y="579438"/>
            <a:ext cx="9251950" cy="0"/>
          </a:xfrm>
          <a:prstGeom prst="line">
            <a:avLst/>
          </a:prstGeom>
          <a:noFill/>
          <a:ln w="9525">
            <a:solidFill>
              <a:srgbClr val="808080"/>
            </a:solidFill>
            <a:round/>
            <a:headEnd/>
            <a:tailEnd/>
          </a:ln>
          <a:extLst>
            <a:ext uri="{909E8E84-426E-40DD-AFC4-6F175D3DCCD1}">
              <a14:hiddenFill xmlns:a14="http://schemas.microsoft.com/office/drawing/2010/main">
                <a:noFill/>
              </a14:hiddenFill>
            </a:ext>
          </a:extLst>
        </p:spPr>
        <p:txBody>
          <a:bodyPr wrap="none" anchor="ctr"/>
          <a:lstStyle/>
          <a:p>
            <a:endParaRPr lang="it-IT"/>
          </a:p>
        </p:txBody>
      </p:sp>
      <p:sp>
        <p:nvSpPr>
          <p:cNvPr id="2051" name="Rectangle 13"/>
          <p:cNvSpPr>
            <a:spLocks noChangeArrowheads="1"/>
          </p:cNvSpPr>
          <p:nvPr/>
        </p:nvSpPr>
        <p:spPr bwMode="auto">
          <a:xfrm>
            <a:off x="2011363" y="317500"/>
            <a:ext cx="7526337" cy="1220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r" eaLnBrk="0" hangingPunct="0"/>
            <a:br>
              <a:rPr lang="it-IT" sz="1800">
                <a:solidFill>
                  <a:srgbClr val="FFC500"/>
                </a:solidFill>
              </a:rPr>
            </a:br>
            <a:endParaRPr lang="it-IT" sz="3100" b="1">
              <a:solidFill>
                <a:schemeClr val="folHlink"/>
              </a:solidFill>
            </a:endParaRPr>
          </a:p>
          <a:p>
            <a:pPr algn="r"/>
            <a:endParaRPr lang="it-IT" sz="3100">
              <a:solidFill>
                <a:srgbClr val="FFC500"/>
              </a:solidFill>
            </a:endParaRPr>
          </a:p>
        </p:txBody>
      </p:sp>
      <p:sp>
        <p:nvSpPr>
          <p:cNvPr id="2052" name="Rectangle 2"/>
          <p:cNvSpPr>
            <a:spLocks noGrp="1" noChangeArrowheads="1"/>
          </p:cNvSpPr>
          <p:nvPr>
            <p:ph type="title"/>
          </p:nvPr>
        </p:nvSpPr>
        <p:spPr bwMode="auto">
          <a:xfrm>
            <a:off x="1135063" y="115888"/>
            <a:ext cx="8416925"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lvl="0"/>
            <a:r>
              <a:rPr lang="it-IT"/>
              <a:t>Fare clic per modificare stile</a:t>
            </a:r>
          </a:p>
        </p:txBody>
      </p:sp>
      <p:sp>
        <p:nvSpPr>
          <p:cNvPr id="2053" name="Rectangle 10"/>
          <p:cNvSpPr>
            <a:spLocks noGrp="1" noChangeArrowheads="1"/>
          </p:cNvSpPr>
          <p:nvPr>
            <p:ph type="body" idx="1"/>
          </p:nvPr>
        </p:nvSpPr>
        <p:spPr bwMode="auto">
          <a:xfrm>
            <a:off x="631825" y="1793875"/>
            <a:ext cx="8616950" cy="3730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2054" name="Line 12"/>
          <p:cNvSpPr>
            <a:spLocks noChangeShapeType="1"/>
          </p:cNvSpPr>
          <p:nvPr/>
        </p:nvSpPr>
        <p:spPr bwMode="auto">
          <a:xfrm flipH="1">
            <a:off x="282575" y="6489700"/>
            <a:ext cx="9251950" cy="0"/>
          </a:xfrm>
          <a:prstGeom prst="line">
            <a:avLst/>
          </a:prstGeom>
          <a:noFill/>
          <a:ln w="9525">
            <a:solidFill>
              <a:srgbClr val="808080"/>
            </a:solidFill>
            <a:round/>
            <a:headEnd/>
            <a:tailEnd/>
          </a:ln>
          <a:extLst>
            <a:ext uri="{909E8E84-426E-40DD-AFC4-6F175D3DCCD1}">
              <a14:hiddenFill xmlns:a14="http://schemas.microsoft.com/office/drawing/2010/main">
                <a:noFill/>
              </a14:hiddenFill>
            </a:ext>
          </a:extLst>
        </p:spPr>
        <p:txBody>
          <a:bodyPr wrap="none" anchor="ctr"/>
          <a:lstStyle/>
          <a:p>
            <a:endParaRPr lang="it-IT"/>
          </a:p>
        </p:txBody>
      </p:sp>
    </p:spTree>
  </p:cSld>
  <p:clrMap bg1="lt1" tx1="dk1" bg2="lt2" tx2="dk2" accent1="accent1" accent2="accent2" accent3="accent3" accent4="accent4" accent5="accent5" accent6="accent6" hlink="hlink" folHlink="folHlink"/>
  <p:sldLayoutIdLst>
    <p:sldLayoutId id="2147483772" r:id="rId1"/>
    <p:sldLayoutId id="2147483773" r:id="rId2"/>
    <p:sldLayoutId id="2147483774" r:id="rId3"/>
    <p:sldLayoutId id="2147483775" r:id="rId4"/>
    <p:sldLayoutId id="2147483776" r:id="rId5"/>
    <p:sldLayoutId id="2147483777" r:id="rId6"/>
    <p:sldLayoutId id="2147483778" r:id="rId7"/>
    <p:sldLayoutId id="2147483779" r:id="rId8"/>
    <p:sldLayoutId id="2147483780" r:id="rId9"/>
    <p:sldLayoutId id="2147483781" r:id="rId10"/>
    <p:sldLayoutId id="2147483782" r:id="rId11"/>
  </p:sldLayoutIdLst>
  <p:txStyles>
    <p:titleStyle>
      <a:lvl1pPr algn="r" rtl="0" eaLnBrk="0" fontAlgn="base" hangingPunct="0">
        <a:spcBef>
          <a:spcPct val="0"/>
        </a:spcBef>
        <a:spcAft>
          <a:spcPct val="0"/>
        </a:spcAft>
        <a:defRPr sz="2500" b="1">
          <a:solidFill>
            <a:srgbClr val="808080"/>
          </a:solidFill>
          <a:latin typeface="+mj-lt"/>
          <a:ea typeface="ＭＳ Ｐゴシック" charset="-128"/>
          <a:cs typeface="+mj-cs"/>
        </a:defRPr>
      </a:lvl1pPr>
      <a:lvl2pPr algn="r" rtl="0" eaLnBrk="0" fontAlgn="base" hangingPunct="0">
        <a:spcBef>
          <a:spcPct val="0"/>
        </a:spcBef>
        <a:spcAft>
          <a:spcPct val="0"/>
        </a:spcAft>
        <a:defRPr sz="2500" b="1">
          <a:solidFill>
            <a:srgbClr val="808080"/>
          </a:solidFill>
          <a:latin typeface="Arial" charset="0"/>
          <a:ea typeface="ＭＳ Ｐゴシック" charset="-128"/>
        </a:defRPr>
      </a:lvl2pPr>
      <a:lvl3pPr algn="r" rtl="0" eaLnBrk="0" fontAlgn="base" hangingPunct="0">
        <a:spcBef>
          <a:spcPct val="0"/>
        </a:spcBef>
        <a:spcAft>
          <a:spcPct val="0"/>
        </a:spcAft>
        <a:defRPr sz="2500" b="1">
          <a:solidFill>
            <a:srgbClr val="808080"/>
          </a:solidFill>
          <a:latin typeface="Arial" charset="0"/>
          <a:ea typeface="ＭＳ Ｐゴシック" charset="-128"/>
        </a:defRPr>
      </a:lvl3pPr>
      <a:lvl4pPr algn="r" rtl="0" eaLnBrk="0" fontAlgn="base" hangingPunct="0">
        <a:spcBef>
          <a:spcPct val="0"/>
        </a:spcBef>
        <a:spcAft>
          <a:spcPct val="0"/>
        </a:spcAft>
        <a:defRPr sz="2500" b="1">
          <a:solidFill>
            <a:srgbClr val="808080"/>
          </a:solidFill>
          <a:latin typeface="Arial" charset="0"/>
          <a:ea typeface="ＭＳ Ｐゴシック" charset="-128"/>
        </a:defRPr>
      </a:lvl4pPr>
      <a:lvl5pPr algn="r" rtl="0" eaLnBrk="0" fontAlgn="base" hangingPunct="0">
        <a:spcBef>
          <a:spcPct val="0"/>
        </a:spcBef>
        <a:spcAft>
          <a:spcPct val="0"/>
        </a:spcAft>
        <a:defRPr sz="2500" b="1">
          <a:solidFill>
            <a:srgbClr val="808080"/>
          </a:solidFill>
          <a:latin typeface="Arial" charset="0"/>
          <a:ea typeface="ＭＳ Ｐゴシック" charset="-128"/>
        </a:defRPr>
      </a:lvl5pPr>
      <a:lvl6pPr marL="457200" algn="r" rtl="0" eaLnBrk="0" fontAlgn="base" hangingPunct="0">
        <a:spcBef>
          <a:spcPct val="0"/>
        </a:spcBef>
        <a:spcAft>
          <a:spcPct val="0"/>
        </a:spcAft>
        <a:defRPr sz="2500" b="1">
          <a:solidFill>
            <a:srgbClr val="808080"/>
          </a:solidFill>
          <a:latin typeface="Arial" charset="0"/>
        </a:defRPr>
      </a:lvl6pPr>
      <a:lvl7pPr marL="914400" algn="r" rtl="0" eaLnBrk="0" fontAlgn="base" hangingPunct="0">
        <a:spcBef>
          <a:spcPct val="0"/>
        </a:spcBef>
        <a:spcAft>
          <a:spcPct val="0"/>
        </a:spcAft>
        <a:defRPr sz="2500" b="1">
          <a:solidFill>
            <a:srgbClr val="808080"/>
          </a:solidFill>
          <a:latin typeface="Arial" charset="0"/>
        </a:defRPr>
      </a:lvl7pPr>
      <a:lvl8pPr marL="1371600" algn="r" rtl="0" eaLnBrk="0" fontAlgn="base" hangingPunct="0">
        <a:spcBef>
          <a:spcPct val="0"/>
        </a:spcBef>
        <a:spcAft>
          <a:spcPct val="0"/>
        </a:spcAft>
        <a:defRPr sz="2500" b="1">
          <a:solidFill>
            <a:srgbClr val="808080"/>
          </a:solidFill>
          <a:latin typeface="Arial" charset="0"/>
        </a:defRPr>
      </a:lvl8pPr>
      <a:lvl9pPr marL="1828800" algn="r" rtl="0" eaLnBrk="0" fontAlgn="base" hangingPunct="0">
        <a:spcBef>
          <a:spcPct val="0"/>
        </a:spcBef>
        <a:spcAft>
          <a:spcPct val="0"/>
        </a:spcAft>
        <a:defRPr sz="2500" b="1">
          <a:solidFill>
            <a:srgbClr val="808080"/>
          </a:solidFill>
          <a:latin typeface="Arial" charset="0"/>
        </a:defRPr>
      </a:lvl9pPr>
    </p:titleStyle>
    <p:bodyStyle>
      <a:lvl1pPr marL="174625" indent="-174625" algn="l" rtl="0" eaLnBrk="0" fontAlgn="base" hangingPunct="0">
        <a:spcBef>
          <a:spcPct val="20000"/>
        </a:spcBef>
        <a:spcAft>
          <a:spcPct val="0"/>
        </a:spcAft>
        <a:buChar char="•"/>
        <a:defRPr sz="3200" b="1">
          <a:solidFill>
            <a:schemeClr val="tx1"/>
          </a:solidFill>
          <a:latin typeface="+mn-lt"/>
          <a:ea typeface="ＭＳ Ｐゴシック" charset="-128"/>
          <a:cs typeface="+mn-cs"/>
        </a:defRPr>
      </a:lvl1pPr>
      <a:lvl2pPr marL="617538" indent="-268288" algn="l" rtl="0" eaLnBrk="0" fontAlgn="base" hangingPunct="0">
        <a:spcBef>
          <a:spcPct val="20000"/>
        </a:spcBef>
        <a:spcAft>
          <a:spcPct val="0"/>
        </a:spcAft>
        <a:buChar char="–"/>
        <a:defRPr sz="2800">
          <a:solidFill>
            <a:schemeClr val="tx1"/>
          </a:solidFill>
          <a:latin typeface="+mn-lt"/>
          <a:ea typeface="ＭＳ Ｐゴシック" charset="-128"/>
        </a:defRPr>
      </a:lvl2pPr>
      <a:lvl3pPr marL="1049338" indent="-174625" algn="l" rtl="0" eaLnBrk="0" fontAlgn="base" hangingPunct="0">
        <a:spcBef>
          <a:spcPct val="20000"/>
        </a:spcBef>
        <a:spcAft>
          <a:spcPct val="0"/>
        </a:spcAft>
        <a:buChar char="•"/>
        <a:defRPr sz="1500">
          <a:solidFill>
            <a:schemeClr val="tx1"/>
          </a:solidFill>
          <a:latin typeface="+mn-lt"/>
          <a:ea typeface="ＭＳ Ｐゴシック" charset="-128"/>
        </a:defRPr>
      </a:lvl3pPr>
      <a:lvl4pPr marL="1400175" indent="-176213" algn="l" rtl="0" eaLnBrk="0" fontAlgn="base" hangingPunct="0">
        <a:spcBef>
          <a:spcPct val="20000"/>
        </a:spcBef>
        <a:spcAft>
          <a:spcPct val="0"/>
        </a:spcAft>
        <a:buChar char="–"/>
        <a:defRPr sz="1100">
          <a:solidFill>
            <a:schemeClr val="tx1"/>
          </a:solidFill>
          <a:latin typeface="+mn-lt"/>
          <a:ea typeface="ＭＳ Ｐゴシック" charset="-128"/>
        </a:defRPr>
      </a:lvl4pPr>
      <a:lvl5pPr marL="1749425" indent="-174625" algn="l" rtl="0" eaLnBrk="0" fontAlgn="base" hangingPunct="0">
        <a:spcBef>
          <a:spcPct val="20000"/>
        </a:spcBef>
        <a:spcAft>
          <a:spcPct val="0"/>
        </a:spcAft>
        <a:buChar char="›"/>
        <a:defRPr sz="1100">
          <a:solidFill>
            <a:schemeClr val="tx1"/>
          </a:solidFill>
          <a:latin typeface="+mn-lt"/>
          <a:ea typeface="ＭＳ Ｐゴシック" charset="-128"/>
        </a:defRPr>
      </a:lvl5pPr>
      <a:lvl6pPr marL="2206625" indent="-174625" algn="l" rtl="0" eaLnBrk="0" fontAlgn="base" hangingPunct="0">
        <a:spcBef>
          <a:spcPct val="20000"/>
        </a:spcBef>
        <a:spcAft>
          <a:spcPct val="0"/>
        </a:spcAft>
        <a:buChar char="›"/>
        <a:defRPr sz="1100">
          <a:solidFill>
            <a:schemeClr val="tx1"/>
          </a:solidFill>
          <a:latin typeface="+mn-lt"/>
        </a:defRPr>
      </a:lvl6pPr>
      <a:lvl7pPr marL="2663825" indent="-174625" algn="l" rtl="0" eaLnBrk="0" fontAlgn="base" hangingPunct="0">
        <a:spcBef>
          <a:spcPct val="20000"/>
        </a:spcBef>
        <a:spcAft>
          <a:spcPct val="0"/>
        </a:spcAft>
        <a:buChar char="›"/>
        <a:defRPr sz="1100">
          <a:solidFill>
            <a:schemeClr val="tx1"/>
          </a:solidFill>
          <a:latin typeface="+mn-lt"/>
        </a:defRPr>
      </a:lvl7pPr>
      <a:lvl8pPr marL="3121025" indent="-174625" algn="l" rtl="0" eaLnBrk="0" fontAlgn="base" hangingPunct="0">
        <a:spcBef>
          <a:spcPct val="20000"/>
        </a:spcBef>
        <a:spcAft>
          <a:spcPct val="0"/>
        </a:spcAft>
        <a:buChar char="›"/>
        <a:defRPr sz="1100">
          <a:solidFill>
            <a:schemeClr val="tx1"/>
          </a:solidFill>
          <a:latin typeface="+mn-lt"/>
        </a:defRPr>
      </a:lvl8pPr>
      <a:lvl9pPr marL="3578225" indent="-174625" algn="l" rtl="0" eaLnBrk="0" fontAlgn="base" hangingPunct="0">
        <a:spcBef>
          <a:spcPct val="20000"/>
        </a:spcBef>
        <a:spcAft>
          <a:spcPct val="0"/>
        </a:spcAft>
        <a:buChar char="›"/>
        <a:defRPr sz="1100">
          <a:solidFill>
            <a:schemeClr val="tx1"/>
          </a:solidFill>
          <a:latin typeface="+mn-lt"/>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tiff"/><Relationship Id="rId2" Type="http://schemas.openxmlformats.org/officeDocument/2006/relationships/notesSlide" Target="../notesSlides/notesSlide1.xml"/><Relationship Id="rId1" Type="http://schemas.openxmlformats.org/officeDocument/2006/relationships/slideLayout" Target="../slideLayouts/slideLayout17.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3" Type="http://schemas.openxmlformats.org/officeDocument/2006/relationships/image" Target="../media/image12.gif"/><Relationship Id="rId2" Type="http://schemas.openxmlformats.org/officeDocument/2006/relationships/notesSlide" Target="../notesSlides/notesSlide11.xml"/><Relationship Id="rId1" Type="http://schemas.openxmlformats.org/officeDocument/2006/relationships/slideLayout" Target="../slideLayouts/slideLayout6.xml"/><Relationship Id="rId4" Type="http://schemas.openxmlformats.org/officeDocument/2006/relationships/image" Target="../media/image13.jpg"/></Relationships>
</file>

<file path=ppt/slides/_rels/slide12.xml.rels><?xml version="1.0" encoding="UTF-8" standalone="yes"?>
<Relationships xmlns="http://schemas.openxmlformats.org/package/2006/relationships"><Relationship Id="rId3" Type="http://schemas.openxmlformats.org/officeDocument/2006/relationships/image" Target="../media/image14.tiff"/><Relationship Id="rId2" Type="http://schemas.openxmlformats.org/officeDocument/2006/relationships/notesSlide" Target="../notesSlides/notesSlide12.xm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3" Type="http://schemas.openxmlformats.org/officeDocument/2006/relationships/image" Target="../media/image15.tiff"/><Relationship Id="rId2" Type="http://schemas.openxmlformats.org/officeDocument/2006/relationships/notesSlide" Target="../notesSlides/notesSlide13.xml"/><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3" Type="http://schemas.openxmlformats.org/officeDocument/2006/relationships/image" Target="../media/image16.tiff"/><Relationship Id="rId2" Type="http://schemas.openxmlformats.org/officeDocument/2006/relationships/notesSlide" Target="../notesSlides/notesSlide15.xml"/><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2" Type="http://schemas.openxmlformats.org/officeDocument/2006/relationships/image" Target="../media/image17.tiff"/><Relationship Id="rId1" Type="http://schemas.openxmlformats.org/officeDocument/2006/relationships/slideLayout" Target="../slideLayouts/slideLayout14.xml"/></Relationships>
</file>

<file path=ppt/slides/_rels/slide17.xml.rels><?xml version="1.0" encoding="UTF-8" standalone="yes"?>
<Relationships xmlns="http://schemas.openxmlformats.org/package/2006/relationships"><Relationship Id="rId3" Type="http://schemas.openxmlformats.org/officeDocument/2006/relationships/image" Target="../media/image18.tiff"/><Relationship Id="rId2" Type="http://schemas.openxmlformats.org/officeDocument/2006/relationships/notesSlide" Target="../notesSlides/notesSlide16.xml"/><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7.xml"/></Relationships>
</file>

<file path=ppt/slides/_rels/slide1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8.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3" Type="http://schemas.openxmlformats.org/officeDocument/2006/relationships/image" Target="../media/image4.tiff"/><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9.xml"/><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20.xml"/><Relationship Id="rId1" Type="http://schemas.openxmlformats.org/officeDocument/2006/relationships/slideLayout" Target="../slideLayouts/slideLayout6.xml"/><Relationship Id="rId4" Type="http://schemas.openxmlformats.org/officeDocument/2006/relationships/image" Target="../media/image20.tiff"/></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2" Type="http://schemas.openxmlformats.org/officeDocument/2006/relationships/image" Target="../media/image17.tiff"/><Relationship Id="rId1" Type="http://schemas.openxmlformats.org/officeDocument/2006/relationships/slideLayout" Target="../slideLayouts/slideLayout14.xml"/></Relationships>
</file>

<file path=ppt/slides/_rels/slide24.xml.rels><?xml version="1.0" encoding="UTF-8" standalone="yes"?>
<Relationships xmlns="http://schemas.openxmlformats.org/package/2006/relationships"><Relationship Id="rId3" Type="http://schemas.openxmlformats.org/officeDocument/2006/relationships/image" Target="../media/image21.tiff"/><Relationship Id="rId2" Type="http://schemas.openxmlformats.org/officeDocument/2006/relationships/notesSlide" Target="../notesSlides/notesSlide22.xml"/><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3" Type="http://schemas.openxmlformats.org/officeDocument/2006/relationships/image" Target="../media/image22.tiff"/><Relationship Id="rId2" Type="http://schemas.openxmlformats.org/officeDocument/2006/relationships/notesSlide" Target="../notesSlides/notesSlide23.xml"/><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3" Type="http://schemas.openxmlformats.org/officeDocument/2006/relationships/image" Target="../media/image23.tiff"/><Relationship Id="rId2" Type="http://schemas.openxmlformats.org/officeDocument/2006/relationships/notesSlide" Target="../notesSlides/notesSlide24.xml"/><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3" Type="http://schemas.openxmlformats.org/officeDocument/2006/relationships/image" Target="../media/image24.tiff"/><Relationship Id="rId2" Type="http://schemas.openxmlformats.org/officeDocument/2006/relationships/notesSlide" Target="../notesSlides/notesSlide25.xml"/><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26.xml"/><Relationship Id="rId1" Type="http://schemas.openxmlformats.org/officeDocument/2006/relationships/slideLayout" Target="../slideLayouts/slideLayout6.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29.xml.rels><?xml version="1.0" encoding="UTF-8" standalone="yes"?>
<Relationships xmlns="http://schemas.openxmlformats.org/package/2006/relationships"><Relationship Id="rId3" Type="http://schemas.openxmlformats.org/officeDocument/2006/relationships/image" Target="../media/image25.tiff"/><Relationship Id="rId2" Type="http://schemas.openxmlformats.org/officeDocument/2006/relationships/notesSlide" Target="../notesSlides/notesSlide27.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3" Type="http://schemas.openxmlformats.org/officeDocument/2006/relationships/image" Target="../media/image26.tiff"/><Relationship Id="rId2" Type="http://schemas.openxmlformats.org/officeDocument/2006/relationships/notesSlide" Target="../notesSlides/notesSlide28.xml"/><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3" Type="http://schemas.openxmlformats.org/officeDocument/2006/relationships/image" Target="../media/image27.tiff"/><Relationship Id="rId2" Type="http://schemas.openxmlformats.org/officeDocument/2006/relationships/notesSlide" Target="../notesSlides/notesSlide29.xml"/><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3" Type="http://schemas.openxmlformats.org/officeDocument/2006/relationships/image" Target="../media/image27.tiff"/><Relationship Id="rId2" Type="http://schemas.openxmlformats.org/officeDocument/2006/relationships/notesSlide" Target="../notesSlides/notesSlide30.xml"/><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3" Type="http://schemas.openxmlformats.org/officeDocument/2006/relationships/image" Target="../media/image26.tiff"/><Relationship Id="rId2" Type="http://schemas.openxmlformats.org/officeDocument/2006/relationships/notesSlide" Target="../notesSlides/notesSlide31.xml"/><Relationship Id="rId1" Type="http://schemas.openxmlformats.org/officeDocument/2006/relationships/slideLayout" Target="../slideLayouts/slideLayout6.xml"/><Relationship Id="rId4" Type="http://schemas.openxmlformats.org/officeDocument/2006/relationships/image" Target="../media/image28.tiff"/></Relationships>
</file>

<file path=ppt/slides/_rels/slide34.xml.rels><?xml version="1.0" encoding="UTF-8" standalone="yes"?>
<Relationships xmlns="http://schemas.openxmlformats.org/package/2006/relationships"><Relationship Id="rId3" Type="http://schemas.openxmlformats.org/officeDocument/2006/relationships/image" Target="../media/image27.tiff"/><Relationship Id="rId2" Type="http://schemas.openxmlformats.org/officeDocument/2006/relationships/notesSlide" Target="../notesSlides/notesSlide32.xml"/><Relationship Id="rId1"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3" Type="http://schemas.openxmlformats.org/officeDocument/2006/relationships/image" Target="../media/image26.tiff"/><Relationship Id="rId2" Type="http://schemas.openxmlformats.org/officeDocument/2006/relationships/notesSlide" Target="../notesSlides/notesSlide33.xml"/><Relationship Id="rId1" Type="http://schemas.openxmlformats.org/officeDocument/2006/relationships/slideLayout" Target="../slideLayouts/slideLayout6.xml"/><Relationship Id="rId4" Type="http://schemas.openxmlformats.org/officeDocument/2006/relationships/image" Target="../media/image29.tiff"/></Relationships>
</file>

<file path=ppt/slides/_rels/slide36.xml.rels><?xml version="1.0" encoding="UTF-8" standalone="yes"?>
<Relationships xmlns="http://schemas.openxmlformats.org/package/2006/relationships"><Relationship Id="rId3" Type="http://schemas.openxmlformats.org/officeDocument/2006/relationships/image" Target="../media/image30.tiff"/><Relationship Id="rId2" Type="http://schemas.openxmlformats.org/officeDocument/2006/relationships/notesSlide" Target="../notesSlides/notesSlide34.xml"/><Relationship Id="rId1" Type="http://schemas.openxmlformats.org/officeDocument/2006/relationships/slideLayout" Target="../slideLayouts/slideLayout6.xml"/></Relationships>
</file>

<file path=ppt/slides/_rels/slide37.xml.rels><?xml version="1.0" encoding="UTF-8" standalone="yes"?>
<Relationships xmlns="http://schemas.openxmlformats.org/package/2006/relationships"><Relationship Id="rId3" Type="http://schemas.openxmlformats.org/officeDocument/2006/relationships/image" Target="../media/image26.tiff"/><Relationship Id="rId2" Type="http://schemas.openxmlformats.org/officeDocument/2006/relationships/notesSlide" Target="../notesSlides/notesSlide35.xml"/><Relationship Id="rId1" Type="http://schemas.openxmlformats.org/officeDocument/2006/relationships/slideLayout" Target="../slideLayouts/slideLayout6.xml"/><Relationship Id="rId4" Type="http://schemas.openxmlformats.org/officeDocument/2006/relationships/image" Target="../media/image31.tiff"/></Relationships>
</file>

<file path=ppt/slides/_rels/slide38.xml.rels><?xml version="1.0" encoding="UTF-8" standalone="yes"?>
<Relationships xmlns="http://schemas.openxmlformats.org/package/2006/relationships"><Relationship Id="rId3" Type="http://schemas.openxmlformats.org/officeDocument/2006/relationships/image" Target="../media/image26.tiff"/><Relationship Id="rId2" Type="http://schemas.openxmlformats.org/officeDocument/2006/relationships/notesSlide" Target="../notesSlides/notesSlide36.xml"/><Relationship Id="rId1" Type="http://schemas.openxmlformats.org/officeDocument/2006/relationships/slideLayout" Target="../slideLayouts/slideLayout6.xml"/><Relationship Id="rId5" Type="http://schemas.openxmlformats.org/officeDocument/2006/relationships/image" Target="../media/image33.tiff"/><Relationship Id="rId4" Type="http://schemas.openxmlformats.org/officeDocument/2006/relationships/image" Target="../media/image32.tiff"/></Relationships>
</file>

<file path=ppt/slides/_rels/slide39.xml.rels><?xml version="1.0" encoding="UTF-8" standalone="yes"?>
<Relationships xmlns="http://schemas.openxmlformats.org/package/2006/relationships"><Relationship Id="rId3" Type="http://schemas.openxmlformats.org/officeDocument/2006/relationships/image" Target="../media/image27.tiff"/><Relationship Id="rId2" Type="http://schemas.openxmlformats.org/officeDocument/2006/relationships/notesSlide" Target="../notesSlides/notesSlide37.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6.xml"/></Relationships>
</file>

<file path=ppt/slides/_rels/slide41.xml.rels><?xml version="1.0" encoding="UTF-8" standalone="yes"?>
<Relationships xmlns="http://schemas.openxmlformats.org/package/2006/relationships"><Relationship Id="rId8" Type="http://schemas.microsoft.com/office/2007/relationships/diagramDrawing" Target="../diagrams/drawing4.xml"/><Relationship Id="rId3" Type="http://schemas.openxmlformats.org/officeDocument/2006/relationships/image" Target="../media/image34.tiff"/><Relationship Id="rId7" Type="http://schemas.openxmlformats.org/officeDocument/2006/relationships/diagramColors" Target="../diagrams/colors4.xml"/><Relationship Id="rId2" Type="http://schemas.openxmlformats.org/officeDocument/2006/relationships/notesSlide" Target="../notesSlides/notesSlide39.xml"/><Relationship Id="rId1" Type="http://schemas.openxmlformats.org/officeDocument/2006/relationships/slideLayout" Target="../slideLayouts/slideLayout6.xml"/><Relationship Id="rId6" Type="http://schemas.openxmlformats.org/officeDocument/2006/relationships/diagramQuickStyle" Target="../diagrams/quickStyle4.xml"/><Relationship Id="rId5" Type="http://schemas.openxmlformats.org/officeDocument/2006/relationships/diagramLayout" Target="../diagrams/layout4.xml"/><Relationship Id="rId4" Type="http://schemas.openxmlformats.org/officeDocument/2006/relationships/diagramData" Target="../diagrams/data4.xml"/></Relationships>
</file>

<file path=ppt/slides/_rels/slide42.xml.rels><?xml version="1.0" encoding="UTF-8" standalone="yes"?>
<Relationships xmlns="http://schemas.openxmlformats.org/package/2006/relationships"><Relationship Id="rId8" Type="http://schemas.microsoft.com/office/2007/relationships/diagramDrawing" Target="../diagrams/drawing5.xml"/><Relationship Id="rId3" Type="http://schemas.openxmlformats.org/officeDocument/2006/relationships/image" Target="../media/image6.png"/><Relationship Id="rId7" Type="http://schemas.openxmlformats.org/officeDocument/2006/relationships/diagramColors" Target="../diagrams/colors5.xml"/><Relationship Id="rId2" Type="http://schemas.openxmlformats.org/officeDocument/2006/relationships/notesSlide" Target="../notesSlides/notesSlide40.xml"/><Relationship Id="rId1" Type="http://schemas.openxmlformats.org/officeDocument/2006/relationships/slideLayout" Target="../slideLayouts/slideLayout6.xml"/><Relationship Id="rId6" Type="http://schemas.openxmlformats.org/officeDocument/2006/relationships/diagramQuickStyle" Target="../diagrams/quickStyle5.xml"/><Relationship Id="rId5" Type="http://schemas.openxmlformats.org/officeDocument/2006/relationships/diagramLayout" Target="../diagrams/layout5.xml"/><Relationship Id="rId4" Type="http://schemas.openxmlformats.org/officeDocument/2006/relationships/diagramData" Target="../diagrams/data5.xml"/></Relationships>
</file>

<file path=ppt/slides/_rels/slide43.xml.rels><?xml version="1.0" encoding="UTF-8" standalone="yes"?>
<Relationships xmlns="http://schemas.openxmlformats.org/package/2006/relationships"><Relationship Id="rId8" Type="http://schemas.microsoft.com/office/2007/relationships/diagramDrawing" Target="../diagrams/drawing6.xml"/><Relationship Id="rId3" Type="http://schemas.openxmlformats.org/officeDocument/2006/relationships/image" Target="../media/image35.tiff"/><Relationship Id="rId7" Type="http://schemas.openxmlformats.org/officeDocument/2006/relationships/diagramColors" Target="../diagrams/colors6.xml"/><Relationship Id="rId2" Type="http://schemas.openxmlformats.org/officeDocument/2006/relationships/notesSlide" Target="../notesSlides/notesSlide41.xml"/><Relationship Id="rId1" Type="http://schemas.openxmlformats.org/officeDocument/2006/relationships/slideLayout" Target="../slideLayouts/slideLayout6.xml"/><Relationship Id="rId6" Type="http://schemas.openxmlformats.org/officeDocument/2006/relationships/diagramQuickStyle" Target="../diagrams/quickStyle6.xml"/><Relationship Id="rId5" Type="http://schemas.openxmlformats.org/officeDocument/2006/relationships/diagramLayout" Target="../diagrams/layout6.xml"/><Relationship Id="rId4" Type="http://schemas.openxmlformats.org/officeDocument/2006/relationships/diagramData" Target="../diagrams/data6.xml"/></Relationships>
</file>

<file path=ppt/slides/_rels/slide44.xml.rels><?xml version="1.0" encoding="UTF-8" standalone="yes"?>
<Relationships xmlns="http://schemas.openxmlformats.org/package/2006/relationships"><Relationship Id="rId3" Type="http://schemas.openxmlformats.org/officeDocument/2006/relationships/image" Target="../media/image36.tiff"/><Relationship Id="rId2" Type="http://schemas.openxmlformats.org/officeDocument/2006/relationships/notesSlide" Target="../notesSlides/notesSlide42.xml"/><Relationship Id="rId1" Type="http://schemas.openxmlformats.org/officeDocument/2006/relationships/slideLayout" Target="../slideLayouts/slideLayout6.xml"/></Relationships>
</file>

<file path=ppt/slides/_rels/slide45.xml.rels><?xml version="1.0" encoding="UTF-8" standalone="yes"?>
<Relationships xmlns="http://schemas.openxmlformats.org/package/2006/relationships"><Relationship Id="rId3" Type="http://schemas.openxmlformats.org/officeDocument/2006/relationships/image" Target="../media/image36.tiff"/><Relationship Id="rId2" Type="http://schemas.openxmlformats.org/officeDocument/2006/relationships/notesSlide" Target="../notesSlides/notesSlide43.xml"/><Relationship Id="rId1" Type="http://schemas.openxmlformats.org/officeDocument/2006/relationships/slideLayout" Target="../slideLayouts/slideLayout6.xml"/></Relationships>
</file>

<file path=ppt/slides/_rels/slide46.xml.rels><?xml version="1.0" encoding="UTF-8" standalone="yes"?>
<Relationships xmlns="http://schemas.openxmlformats.org/package/2006/relationships"><Relationship Id="rId8" Type="http://schemas.microsoft.com/office/2007/relationships/diagramDrawing" Target="../diagrams/drawing7.xml"/><Relationship Id="rId3" Type="http://schemas.openxmlformats.org/officeDocument/2006/relationships/image" Target="../media/image19.png"/><Relationship Id="rId7" Type="http://schemas.openxmlformats.org/officeDocument/2006/relationships/diagramColors" Target="../diagrams/colors7.xml"/><Relationship Id="rId2" Type="http://schemas.openxmlformats.org/officeDocument/2006/relationships/notesSlide" Target="../notesSlides/notesSlide44.xml"/><Relationship Id="rId1" Type="http://schemas.openxmlformats.org/officeDocument/2006/relationships/slideLayout" Target="../slideLayouts/slideLayout6.xml"/><Relationship Id="rId6" Type="http://schemas.openxmlformats.org/officeDocument/2006/relationships/diagramQuickStyle" Target="../diagrams/quickStyle7.xml"/><Relationship Id="rId5" Type="http://schemas.openxmlformats.org/officeDocument/2006/relationships/diagramLayout" Target="../diagrams/layout7.xml"/><Relationship Id="rId4" Type="http://schemas.openxmlformats.org/officeDocument/2006/relationships/diagramData" Target="../diagrams/data7.xml"/></Relationships>
</file>

<file path=ppt/slides/_rels/slide47.xml.rels><?xml version="1.0" encoding="UTF-8" standalone="yes"?>
<Relationships xmlns="http://schemas.openxmlformats.org/package/2006/relationships"><Relationship Id="rId3" Type="http://schemas.openxmlformats.org/officeDocument/2006/relationships/image" Target="../media/image37.tiff"/><Relationship Id="rId2" Type="http://schemas.openxmlformats.org/officeDocument/2006/relationships/notesSlide" Target="../notesSlides/notesSlide45.xml"/><Relationship Id="rId1" Type="http://schemas.openxmlformats.org/officeDocument/2006/relationships/slideLayout" Target="../slideLayouts/slideLayout6.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6.xml"/></Relationships>
</file>

<file path=ppt/slides/_rels/slide49.xml.rels><?xml version="1.0" encoding="UTF-8" standalone="yes"?>
<Relationships xmlns="http://schemas.openxmlformats.org/package/2006/relationships"><Relationship Id="rId3" Type="http://schemas.openxmlformats.org/officeDocument/2006/relationships/image" Target="../media/image38.tiff"/><Relationship Id="rId2" Type="http://schemas.openxmlformats.org/officeDocument/2006/relationships/notesSlide" Target="../notesSlides/notesSlide47.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50.xml.rels><?xml version="1.0" encoding="UTF-8" standalone="yes"?>
<Relationships xmlns="http://schemas.openxmlformats.org/package/2006/relationships"><Relationship Id="rId3" Type="http://schemas.openxmlformats.org/officeDocument/2006/relationships/image" Target="../media/image38.tiff"/><Relationship Id="rId2" Type="http://schemas.openxmlformats.org/officeDocument/2006/relationships/notesSlide" Target="../notesSlides/notesSlide48.xml"/><Relationship Id="rId1" Type="http://schemas.openxmlformats.org/officeDocument/2006/relationships/slideLayout" Target="../slideLayouts/slideLayout6.xml"/></Relationships>
</file>

<file path=ppt/slides/_rels/slide51.xml.rels><?xml version="1.0" encoding="UTF-8" standalone="yes"?>
<Relationships xmlns="http://schemas.openxmlformats.org/package/2006/relationships"><Relationship Id="rId3" Type="http://schemas.openxmlformats.org/officeDocument/2006/relationships/image" Target="../media/image38.tiff"/><Relationship Id="rId2" Type="http://schemas.openxmlformats.org/officeDocument/2006/relationships/notesSlide" Target="../notesSlides/notesSlide49.xml"/><Relationship Id="rId1" Type="http://schemas.openxmlformats.org/officeDocument/2006/relationships/slideLayout" Target="../slideLayouts/slideLayout6.xml"/></Relationships>
</file>

<file path=ppt/slides/_rels/slide52.xml.rels><?xml version="1.0" encoding="UTF-8" standalone="yes"?>
<Relationships xmlns="http://schemas.openxmlformats.org/package/2006/relationships"><Relationship Id="rId3" Type="http://schemas.openxmlformats.org/officeDocument/2006/relationships/image" Target="../media/image39.tiff"/><Relationship Id="rId2" Type="http://schemas.openxmlformats.org/officeDocument/2006/relationships/notesSlide" Target="../notesSlides/notesSlide50.xml"/><Relationship Id="rId1" Type="http://schemas.openxmlformats.org/officeDocument/2006/relationships/slideLayout" Target="../slideLayouts/slideLayout6.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6.xml"/></Relationships>
</file>

<file path=ppt/slides/_rels/slide54.xml.rels><?xml version="1.0" encoding="UTF-8" standalone="yes"?>
<Relationships xmlns="http://schemas.openxmlformats.org/package/2006/relationships"><Relationship Id="rId3" Type="http://schemas.openxmlformats.org/officeDocument/2006/relationships/image" Target="../media/image40.tiff"/><Relationship Id="rId2" Type="http://schemas.openxmlformats.org/officeDocument/2006/relationships/notesSlide" Target="../notesSlides/notesSlide52.xml"/><Relationship Id="rId1" Type="http://schemas.openxmlformats.org/officeDocument/2006/relationships/slideLayout" Target="../slideLayouts/slideLayout6.xml"/></Relationships>
</file>

<file path=ppt/slides/_rels/slide55.xml.rels><?xml version="1.0" encoding="UTF-8" standalone="yes"?>
<Relationships xmlns="http://schemas.openxmlformats.org/package/2006/relationships"><Relationship Id="rId3" Type="http://schemas.openxmlformats.org/officeDocument/2006/relationships/image" Target="../media/image40.tiff"/><Relationship Id="rId2" Type="http://schemas.openxmlformats.org/officeDocument/2006/relationships/notesSlide" Target="../notesSlides/notesSlide53.xml"/><Relationship Id="rId1" Type="http://schemas.openxmlformats.org/officeDocument/2006/relationships/slideLayout" Target="../slideLayouts/slideLayout6.xml"/></Relationships>
</file>

<file path=ppt/slides/_rels/slide56.xml.rels><?xml version="1.0" encoding="UTF-8" standalone="yes"?>
<Relationships xmlns="http://schemas.openxmlformats.org/package/2006/relationships"><Relationship Id="rId3" Type="http://schemas.openxmlformats.org/officeDocument/2006/relationships/image" Target="../media/image41.tiff"/><Relationship Id="rId2" Type="http://schemas.openxmlformats.org/officeDocument/2006/relationships/notesSlide" Target="../notesSlides/notesSlide54.xml"/><Relationship Id="rId1" Type="http://schemas.openxmlformats.org/officeDocument/2006/relationships/slideLayout" Target="../slideLayouts/slideLayout6.xml"/></Relationships>
</file>

<file path=ppt/slides/_rels/slide57.xml.rels><?xml version="1.0" encoding="UTF-8" standalone="yes"?>
<Relationships xmlns="http://schemas.openxmlformats.org/package/2006/relationships"><Relationship Id="rId3" Type="http://schemas.openxmlformats.org/officeDocument/2006/relationships/image" Target="../media/image42.emf"/><Relationship Id="rId2" Type="http://schemas.openxmlformats.org/officeDocument/2006/relationships/notesSlide" Target="../notesSlides/notesSlide55.xml"/><Relationship Id="rId1" Type="http://schemas.openxmlformats.org/officeDocument/2006/relationships/slideLayout" Target="../slideLayouts/slideLayout6.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6.xml"/></Relationships>
</file>

<file path=ppt/slides/_rels/slide59.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57.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image" Target="../media/image7.tiff"/><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6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8.xml"/><Relationship Id="rId1" Type="http://schemas.openxmlformats.org/officeDocument/2006/relationships/slideLayout" Target="../slideLayouts/slideLayout6.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6.xml"/></Relationships>
</file>

<file path=ppt/slides/_rels/slide62.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60.xml"/><Relationship Id="rId1" Type="http://schemas.openxmlformats.org/officeDocument/2006/relationships/slideLayout" Target="../slideLayouts/slideLayout6.xml"/></Relationships>
</file>

<file path=ppt/slides/_rels/slide63.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61.xml"/><Relationship Id="rId1" Type="http://schemas.openxmlformats.org/officeDocument/2006/relationships/slideLayout" Target="../slideLayouts/slideLayout6.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5.xml.rels><?xml version="1.0" encoding="UTF-8" standalone="yes"?>
<Relationships xmlns="http://schemas.openxmlformats.org/package/2006/relationships"><Relationship Id="rId3" Type="http://schemas.openxmlformats.org/officeDocument/2006/relationships/image" Target="../media/image12.gif"/><Relationship Id="rId2" Type="http://schemas.openxmlformats.org/officeDocument/2006/relationships/notesSlide" Target="../notesSlides/notesSlide62.xml"/><Relationship Id="rId1" Type="http://schemas.openxmlformats.org/officeDocument/2006/relationships/slideLayout" Target="../slideLayouts/slideLayout6.xml"/><Relationship Id="rId4" Type="http://schemas.openxmlformats.org/officeDocument/2006/relationships/image" Target="../media/image13.jpg"/></Relationships>
</file>

<file path=ppt/slides/_rels/slide66.xml.rels><?xml version="1.0" encoding="UTF-8" standalone="yes"?>
<Relationships xmlns="http://schemas.openxmlformats.org/package/2006/relationships"><Relationship Id="rId3" Type="http://schemas.openxmlformats.org/officeDocument/2006/relationships/image" Target="../media/image12.gif"/><Relationship Id="rId2" Type="http://schemas.openxmlformats.org/officeDocument/2006/relationships/notesSlide" Target="../notesSlides/notesSlide63.xml"/><Relationship Id="rId1" Type="http://schemas.openxmlformats.org/officeDocument/2006/relationships/slideLayout" Target="../slideLayouts/slideLayout6.xml"/></Relationships>
</file>

<file path=ppt/slides/_rels/slide67.xml.rels><?xml version="1.0" encoding="UTF-8" standalone="yes"?>
<Relationships xmlns="http://schemas.openxmlformats.org/package/2006/relationships"><Relationship Id="rId2" Type="http://schemas.openxmlformats.org/officeDocument/2006/relationships/image" Target="../media/image18.tiff"/><Relationship Id="rId1" Type="http://schemas.openxmlformats.org/officeDocument/2006/relationships/slideLayout" Target="../slideLayouts/slideLayout6.xml"/></Relationships>
</file>

<file path=ppt/slides/_rels/slide68.xml.rels><?xml version="1.0" encoding="UTF-8" standalone="yes"?>
<Relationships xmlns="http://schemas.openxmlformats.org/package/2006/relationships"><Relationship Id="rId2" Type="http://schemas.openxmlformats.org/officeDocument/2006/relationships/image" Target="../media/image44.tiff"/><Relationship Id="rId1" Type="http://schemas.openxmlformats.org/officeDocument/2006/relationships/slideLayout" Target="../slideLayouts/slideLayout6.xml"/></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64.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7.xml"/><Relationship Id="rId1" Type="http://schemas.openxmlformats.org/officeDocument/2006/relationships/slideLayout" Target="../slideLayouts/slideLayout6.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8.xml.rels><?xml version="1.0" encoding="UTF-8" standalone="yes"?>
<Relationships xmlns="http://schemas.openxmlformats.org/package/2006/relationships"><Relationship Id="rId8" Type="http://schemas.openxmlformats.org/officeDocument/2006/relationships/diagramQuickStyle" Target="../diagrams/quickStyle2.xml"/><Relationship Id="rId3" Type="http://schemas.openxmlformats.org/officeDocument/2006/relationships/image" Target="../media/image8.png"/><Relationship Id="rId7" Type="http://schemas.openxmlformats.org/officeDocument/2006/relationships/diagramLayout" Target="../diagrams/layout2.xml"/><Relationship Id="rId2" Type="http://schemas.openxmlformats.org/officeDocument/2006/relationships/notesSlide" Target="../notesSlides/notesSlide8.xml"/><Relationship Id="rId1" Type="http://schemas.openxmlformats.org/officeDocument/2006/relationships/slideLayout" Target="../slideLayouts/slideLayout6.xml"/><Relationship Id="rId6" Type="http://schemas.openxmlformats.org/officeDocument/2006/relationships/diagramData" Target="../diagrams/data2.xml"/><Relationship Id="rId5" Type="http://schemas.openxmlformats.org/officeDocument/2006/relationships/image" Target="../media/image10.png"/><Relationship Id="rId10" Type="http://schemas.microsoft.com/office/2007/relationships/diagramDrawing" Target="../diagrams/drawing2.xml"/><Relationship Id="rId4" Type="http://schemas.openxmlformats.org/officeDocument/2006/relationships/image" Target="../media/image9.jpeg"/><Relationship Id="rId9" Type="http://schemas.openxmlformats.org/officeDocument/2006/relationships/diagramColors" Target="../diagrams/colors2.xml"/></Relationships>
</file>

<file path=ppt/slides/_rels/slide9.xml.rels><?xml version="1.0" encoding="UTF-8" standalone="yes"?>
<Relationships xmlns="http://schemas.openxmlformats.org/package/2006/relationships"><Relationship Id="rId3" Type="http://schemas.openxmlformats.org/officeDocument/2006/relationships/image" Target="../media/image11.tiff"/><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62"/>
          <p:cNvSpPr>
            <a:spLocks noGrp="1" noChangeArrowheads="1"/>
          </p:cNvSpPr>
          <p:nvPr>
            <p:ph type="ctrTitle" idx="4294967295"/>
          </p:nvPr>
        </p:nvSpPr>
        <p:spPr>
          <a:xfrm>
            <a:off x="487363" y="800100"/>
            <a:ext cx="9072562" cy="3601008"/>
          </a:xfrm>
        </p:spPr>
        <p:txBody>
          <a:bodyPr/>
          <a:lstStyle/>
          <a:p>
            <a:r>
              <a:rPr lang="it-IT" sz="4000" dirty="0">
                <a:solidFill>
                  <a:srgbClr val="0A6AAE"/>
                </a:solidFill>
                <a:latin typeface="Calibri" pitchFamily="34" charset="0"/>
                <a:ea typeface="ＭＳ Ｐゴシック" pitchFamily="-128" charset="-128"/>
              </a:rPr>
              <a:t>OPEN DATA: </a:t>
            </a:r>
            <a:br>
              <a:rPr lang="it-IT" sz="4000" dirty="0">
                <a:solidFill>
                  <a:srgbClr val="0A6AAE"/>
                </a:solidFill>
                <a:latin typeface="Calibri" pitchFamily="34" charset="0"/>
                <a:ea typeface="ＭＳ Ｐゴシック" pitchFamily="-128" charset="-128"/>
              </a:rPr>
            </a:br>
            <a:r>
              <a:rPr lang="it-IT" sz="4000" dirty="0">
                <a:solidFill>
                  <a:srgbClr val="0A6AAE"/>
                </a:solidFill>
                <a:latin typeface="Calibri" pitchFamily="34" charset="0"/>
                <a:ea typeface="ＭＳ Ｐゴシック" pitchFamily="-128" charset="-128"/>
              </a:rPr>
              <a:t>Il principio di trasparenza applicato alle Amministrazioni Scolastiche</a:t>
            </a:r>
            <a:br>
              <a:rPr lang="it-IT" sz="1600" i="1" dirty="0">
                <a:solidFill>
                  <a:schemeClr val="tx1"/>
                </a:solidFill>
                <a:latin typeface="Calibri" pitchFamily="34" charset="0"/>
                <a:ea typeface="ＭＳ Ｐゴシック" pitchFamily="-128" charset="-128"/>
              </a:rPr>
            </a:br>
            <a:br>
              <a:rPr lang="it-IT" sz="1600" i="1" dirty="0">
                <a:solidFill>
                  <a:schemeClr val="tx1"/>
                </a:solidFill>
                <a:latin typeface="Calibri" pitchFamily="34" charset="0"/>
                <a:ea typeface="ＭＳ Ｐゴシック" pitchFamily="-128" charset="-128"/>
              </a:rPr>
            </a:br>
            <a:br>
              <a:rPr lang="it-IT" sz="1600" i="1" dirty="0">
                <a:solidFill>
                  <a:schemeClr val="tx1"/>
                </a:solidFill>
                <a:latin typeface="Calibri" pitchFamily="34" charset="0"/>
                <a:ea typeface="ＭＳ Ｐゴシック" pitchFamily="-128" charset="-128"/>
              </a:rPr>
            </a:br>
            <a:r>
              <a:rPr lang="it-IT" sz="1600" dirty="0">
                <a:solidFill>
                  <a:schemeClr val="tx1"/>
                </a:solidFill>
              </a:rPr>
              <a:t>Corso di formazione per Dirigenti Scolastici della Campania</a:t>
            </a:r>
            <a:br>
              <a:rPr lang="it-IT" sz="1600" dirty="0">
                <a:solidFill>
                  <a:schemeClr val="tx1"/>
                </a:solidFill>
              </a:rPr>
            </a:br>
            <a:r>
              <a:rPr lang="it-IT" sz="1600" i="1" dirty="0">
                <a:solidFill>
                  <a:schemeClr val="tx1"/>
                </a:solidFill>
              </a:rPr>
              <a:t>"CORSO DI FORMAZIONE SULL’ANTICORRUZIONE, </a:t>
            </a:r>
            <a:br>
              <a:rPr lang="it-IT" sz="1600" dirty="0">
                <a:solidFill>
                  <a:schemeClr val="tx1"/>
                </a:solidFill>
              </a:rPr>
            </a:br>
            <a:r>
              <a:rPr lang="it-IT" sz="1600" i="1" cap="all" dirty="0">
                <a:solidFill>
                  <a:schemeClr val="tx1"/>
                </a:solidFill>
              </a:rPr>
              <a:t>SUI procedimenti disciplinari E SUI CONTRATTI PUBBLICI</a:t>
            </a:r>
            <a:br>
              <a:rPr lang="it-IT" sz="1600" dirty="0">
                <a:solidFill>
                  <a:schemeClr val="tx1"/>
                </a:solidFill>
              </a:rPr>
            </a:br>
            <a:br>
              <a:rPr lang="it-IT" sz="1600" i="1" dirty="0">
                <a:solidFill>
                  <a:schemeClr val="tx1"/>
                </a:solidFill>
                <a:latin typeface="Calibri" pitchFamily="34" charset="0"/>
                <a:ea typeface="ＭＳ Ｐゴシック" pitchFamily="-128" charset="-128"/>
              </a:rPr>
            </a:br>
            <a:br>
              <a:rPr lang="it-IT" sz="1600" i="1" dirty="0">
                <a:solidFill>
                  <a:schemeClr val="tx1"/>
                </a:solidFill>
                <a:latin typeface="Calibri" pitchFamily="34" charset="0"/>
                <a:ea typeface="ＭＳ Ｐゴシック" pitchFamily="-128" charset="-128"/>
              </a:rPr>
            </a:br>
            <a:r>
              <a:rPr lang="it-IT" sz="1800" i="1" dirty="0">
                <a:solidFill>
                  <a:schemeClr val="tx1"/>
                </a:solidFill>
                <a:latin typeface="Calibri" pitchFamily="34" charset="0"/>
                <a:ea typeface="ＭＳ Ｐゴシック" pitchFamily="-128" charset="-128"/>
              </a:rPr>
              <a:t>Relatore</a:t>
            </a:r>
            <a:br>
              <a:rPr lang="it-IT" sz="1800" i="1" dirty="0">
                <a:solidFill>
                  <a:schemeClr val="tx1"/>
                </a:solidFill>
                <a:latin typeface="Calibri" pitchFamily="34" charset="0"/>
                <a:ea typeface="ＭＳ Ｐゴシック" pitchFamily="-128" charset="-128"/>
              </a:rPr>
            </a:br>
            <a:r>
              <a:rPr lang="it-IT" sz="1800" i="1" dirty="0">
                <a:solidFill>
                  <a:schemeClr val="tx1"/>
                </a:solidFill>
                <a:latin typeface="Calibri" pitchFamily="34" charset="0"/>
                <a:ea typeface="ＭＳ Ｐゴシック" pitchFamily="-128" charset="-128"/>
              </a:rPr>
              <a:t>Avv. Valeria Romano</a:t>
            </a:r>
            <a:br>
              <a:rPr lang="it-IT" sz="2000" i="1" dirty="0">
                <a:solidFill>
                  <a:schemeClr val="tx1"/>
                </a:solidFill>
                <a:latin typeface="Calibri" pitchFamily="34" charset="0"/>
                <a:ea typeface="ＭＳ Ｐゴシック" pitchFamily="-128" charset="-128"/>
              </a:rPr>
            </a:br>
            <a:br>
              <a:rPr lang="it-IT" sz="2000" i="1" dirty="0">
                <a:solidFill>
                  <a:schemeClr val="tx1"/>
                </a:solidFill>
                <a:latin typeface="Calibri" pitchFamily="34" charset="0"/>
                <a:ea typeface="ＭＳ Ｐゴシック" pitchFamily="-128" charset="-128"/>
              </a:rPr>
            </a:br>
            <a:br>
              <a:rPr lang="it-IT" sz="2000" i="1" dirty="0">
                <a:solidFill>
                  <a:schemeClr val="tx1"/>
                </a:solidFill>
                <a:latin typeface="Calibri" pitchFamily="34" charset="0"/>
                <a:ea typeface="ＭＳ Ｐゴシック" pitchFamily="-128" charset="-128"/>
              </a:rPr>
            </a:br>
            <a:br>
              <a:rPr lang="it-IT" sz="2000" i="1" dirty="0">
                <a:solidFill>
                  <a:schemeClr val="tx1"/>
                </a:solidFill>
                <a:latin typeface="Calibri" pitchFamily="34" charset="0"/>
                <a:ea typeface="ＭＳ Ｐゴシック" pitchFamily="-128" charset="-128"/>
              </a:rPr>
            </a:br>
            <a:r>
              <a:rPr lang="it-IT" sz="2000" i="1" dirty="0">
                <a:solidFill>
                  <a:schemeClr val="tx1"/>
                </a:solidFill>
                <a:latin typeface="Calibri" pitchFamily="34" charset="0"/>
                <a:ea typeface="ＭＳ Ｐゴシック" pitchFamily="-128" charset="-128"/>
              </a:rPr>
              <a:t>30 marzo 2017</a:t>
            </a:r>
            <a:r>
              <a:rPr lang="it-IT" sz="3600" dirty="0">
                <a:solidFill>
                  <a:srgbClr val="00733C"/>
                </a:solidFill>
                <a:latin typeface="Calibri" pitchFamily="34" charset="0"/>
                <a:ea typeface="ＭＳ Ｐゴシック" pitchFamily="-128" charset="-128"/>
              </a:rPr>
              <a:t> </a:t>
            </a:r>
            <a:endParaRPr lang="it-IT" sz="2800" dirty="0">
              <a:solidFill>
                <a:srgbClr val="00733C"/>
              </a:solidFill>
              <a:latin typeface="Calibri" pitchFamily="34" charset="0"/>
              <a:ea typeface="ＭＳ Ｐゴシック" pitchFamily="-128" charset="-128"/>
            </a:endParaRPr>
          </a:p>
        </p:txBody>
      </p:sp>
      <p:pic>
        <p:nvPicPr>
          <p:cNvPr id="2" name="Immagine 1"/>
          <p:cNvPicPr>
            <a:picLocks noChangeAspect="1"/>
          </p:cNvPicPr>
          <p:nvPr/>
        </p:nvPicPr>
        <p:blipFill>
          <a:blip r:embed="rId3"/>
          <a:stretch>
            <a:fillRect/>
          </a:stretch>
        </p:blipFill>
        <p:spPr>
          <a:xfrm>
            <a:off x="487363" y="3969060"/>
            <a:ext cx="3923989" cy="2134943"/>
          </a:xfrm>
          <a:prstGeom prst="rect">
            <a:avLst/>
          </a:prstGeom>
        </p:spPr>
      </p:pic>
    </p:spTree>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10"/>
          <p:cNvSpPr>
            <a:spLocks noChangeArrowheads="1"/>
          </p:cNvSpPr>
          <p:nvPr/>
        </p:nvSpPr>
        <p:spPr bwMode="auto">
          <a:xfrm>
            <a:off x="270892" y="150813"/>
            <a:ext cx="9244583" cy="398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eaLnBrk="0" hangingPunct="0"/>
            <a:r>
              <a:rPr lang="it-IT" sz="2800" b="1" dirty="0">
                <a:solidFill>
                  <a:srgbClr val="0A6AAE"/>
                </a:solidFill>
                <a:latin typeface="Calibri" pitchFamily="34" charset="0"/>
              </a:rPr>
              <a:t>Parte 1 - L’accesso ai documenti amministrativi  </a:t>
            </a:r>
          </a:p>
        </p:txBody>
      </p:sp>
      <p:sp>
        <p:nvSpPr>
          <p:cNvPr id="7" name="Rectangle 3"/>
          <p:cNvSpPr>
            <a:spLocks noChangeArrowheads="1"/>
          </p:cNvSpPr>
          <p:nvPr/>
        </p:nvSpPr>
        <p:spPr bwMode="auto">
          <a:xfrm>
            <a:off x="271463" y="779464"/>
            <a:ext cx="9244012" cy="8853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lvl="1" algn="ctr" eaLnBrk="0" hangingPunct="0">
              <a:lnSpc>
                <a:spcPct val="130000"/>
              </a:lnSpc>
              <a:buClr>
                <a:srgbClr val="0A6AAE"/>
              </a:buClr>
              <a:buSzPct val="90000"/>
            </a:pPr>
            <a:r>
              <a:rPr lang="it-IT" b="1" dirty="0">
                <a:solidFill>
                  <a:srgbClr val="FF0000"/>
                </a:solidFill>
                <a:latin typeface="Calibri" panose="020F0502020204030204" pitchFamily="34" charset="0"/>
                <a:ea typeface="Verdana" panose="020B0604030504040204" pitchFamily="34" charset="0"/>
                <a:cs typeface="Verdana" panose="020B0604030504040204" pitchFamily="34" charset="0"/>
              </a:rPr>
              <a:t>Il problema della natura giuridica</a:t>
            </a:r>
          </a:p>
        </p:txBody>
      </p:sp>
      <p:sp>
        <p:nvSpPr>
          <p:cNvPr id="9" name="Rettangolo arrotondato 8"/>
          <p:cNvSpPr/>
          <p:nvPr/>
        </p:nvSpPr>
        <p:spPr bwMode="auto">
          <a:xfrm>
            <a:off x="5023420" y="2348880"/>
            <a:ext cx="4320000" cy="4068452"/>
          </a:xfrm>
          <a:prstGeom prst="roundRect">
            <a:avLst>
              <a:gd name="adj" fmla="val 3634"/>
            </a:avLst>
          </a:prstGeom>
          <a:solidFill>
            <a:schemeClr val="bg1"/>
          </a:solidFill>
          <a:ln>
            <a:solidFill>
              <a:schemeClr val="bg1">
                <a:lumMod val="50000"/>
              </a:schemeClr>
            </a:solidFill>
          </a:ln>
          <a:effectLst>
            <a:outerShdw blurRad="50800" dist="38100" dir="2700000" algn="tl" rotWithShape="0">
              <a:prstClr val="black">
                <a:alpha val="40000"/>
              </a:prstClr>
            </a:outerShdw>
          </a:effectLst>
        </p:spPr>
        <p:txBody>
          <a:bodyPr wrap="square">
            <a:noAutofit/>
          </a:bodyPr>
          <a:lstStyle/>
          <a:p>
            <a:pPr marL="373063" lvl="1" indent="-285750" eaLnBrk="0" hangingPunct="0">
              <a:buClr>
                <a:srgbClr val="0A6AAE"/>
              </a:buClr>
              <a:buSzPct val="90000"/>
              <a:buFont typeface="Arial" charset="0"/>
              <a:buChar char="•"/>
            </a:pPr>
            <a:r>
              <a:rPr lang="it-IT" sz="1800" dirty="0"/>
              <a:t>CONSEGUENZA </a:t>
            </a:r>
          </a:p>
          <a:p>
            <a:pPr marL="373063" lvl="1" indent="-285750" eaLnBrk="0" hangingPunct="0">
              <a:buClr>
                <a:srgbClr val="0A6AAE"/>
              </a:buClr>
              <a:buSzPct val="90000"/>
              <a:buFont typeface="Arial" charset="0"/>
              <a:buChar char="•"/>
            </a:pPr>
            <a:r>
              <a:rPr lang="it-IT" sz="1800" dirty="0"/>
              <a:t>il ricorso proposto per la sua tutela va inteso non come impugnativa di un provvedimento amministrativo, ma come diretto all'accertamento del diritto ed alla condanna del soggetto obbligato ad esibire i documenti richiesti: pertanto, può trovare applicazione l'art. 102 del codice di procedura civile, che disciplina l'istituto del </a:t>
            </a:r>
            <a:r>
              <a:rPr lang="it-IT" sz="1800" b="1" dirty="0"/>
              <a:t>litisconsorzio necessario </a:t>
            </a:r>
            <a:endParaRPr lang="it-IT" sz="1800" b="1" dirty="0">
              <a:latin typeface="Calibri" panose="020F0502020204030204" pitchFamily="34" charset="0"/>
              <a:ea typeface="Verdana" panose="020B0604030504040204" pitchFamily="34" charset="0"/>
              <a:cs typeface="Verdana" panose="020B0604030504040204" pitchFamily="34" charset="0"/>
            </a:endParaRPr>
          </a:p>
        </p:txBody>
      </p:sp>
      <p:sp>
        <p:nvSpPr>
          <p:cNvPr id="15" name="Rettangolo arrotondato 14"/>
          <p:cNvSpPr/>
          <p:nvPr/>
        </p:nvSpPr>
        <p:spPr bwMode="auto">
          <a:xfrm>
            <a:off x="5023420" y="1808820"/>
            <a:ext cx="4320000" cy="458153"/>
          </a:xfrm>
          <a:prstGeom prst="roundRect">
            <a:avLst>
              <a:gd name="adj" fmla="val 22050"/>
            </a:avLst>
          </a:prstGeom>
          <a:solidFill>
            <a:srgbClr val="0A6AAE"/>
          </a:solidFill>
          <a:effectLst>
            <a:outerShdw blurRad="50800" dist="38100" dir="2700000" algn="tl" rotWithShape="0">
              <a:prstClr val="black">
                <a:alpha val="40000"/>
              </a:prstClr>
            </a:outerShdw>
          </a:effectLst>
        </p:spPr>
        <p:txBody>
          <a:bodyPr wrap="square">
            <a:spAutoFit/>
          </a:bodyPr>
          <a:lstStyle/>
          <a:p>
            <a:pPr lvl="0" algn="ctr"/>
            <a:r>
              <a:rPr lang="it-IT" b="1" dirty="0">
                <a:solidFill>
                  <a:schemeClr val="bg1"/>
                </a:solidFill>
                <a:latin typeface="Calibri" panose="020F0502020204030204" pitchFamily="34" charset="0"/>
              </a:rPr>
              <a:t>DIRITTO SOGGETTIVO </a:t>
            </a:r>
          </a:p>
        </p:txBody>
      </p:sp>
      <p:sp>
        <p:nvSpPr>
          <p:cNvPr id="17" name="Rettangolo arrotondato 16"/>
          <p:cNvSpPr/>
          <p:nvPr/>
        </p:nvSpPr>
        <p:spPr bwMode="auto">
          <a:xfrm>
            <a:off x="451392" y="2348880"/>
            <a:ext cx="4320000" cy="4068452"/>
          </a:xfrm>
          <a:prstGeom prst="roundRect">
            <a:avLst>
              <a:gd name="adj" fmla="val 3634"/>
            </a:avLst>
          </a:prstGeom>
          <a:solidFill>
            <a:schemeClr val="bg1"/>
          </a:solidFill>
          <a:ln>
            <a:solidFill>
              <a:schemeClr val="bg1">
                <a:lumMod val="50000"/>
              </a:schemeClr>
            </a:solidFill>
          </a:ln>
          <a:effectLst>
            <a:outerShdw blurRad="50800" dist="38100" dir="2700000" algn="tl" rotWithShape="0">
              <a:prstClr val="black">
                <a:alpha val="40000"/>
              </a:prstClr>
            </a:outerShdw>
          </a:effectLst>
        </p:spPr>
        <p:txBody>
          <a:bodyPr wrap="square">
            <a:noAutofit/>
          </a:bodyPr>
          <a:lstStyle/>
          <a:p>
            <a:pPr marL="363538" lvl="1" indent="-276225" eaLnBrk="0" hangingPunct="0">
              <a:buClr>
                <a:srgbClr val="0A6AAE"/>
              </a:buClr>
              <a:buSzPct val="90000"/>
              <a:buFontTx/>
              <a:buChar char="►"/>
            </a:pPr>
            <a:r>
              <a:rPr lang="it-IT" sz="1800" dirty="0"/>
              <a:t>CONSEGUENZA </a:t>
            </a:r>
          </a:p>
          <a:p>
            <a:pPr marL="363538" lvl="1" indent="-276225" eaLnBrk="0" hangingPunct="0">
              <a:buClr>
                <a:srgbClr val="0A6AAE"/>
              </a:buClr>
              <a:buSzPct val="90000"/>
              <a:buFontTx/>
              <a:buChar char="►"/>
            </a:pPr>
            <a:r>
              <a:rPr lang="it-IT" sz="1800" dirty="0"/>
              <a:t>il giudizio proposto contro il diniego di accesso alla documentazione avrebbe natura </a:t>
            </a:r>
            <a:r>
              <a:rPr lang="it-IT" sz="1800" dirty="0" err="1"/>
              <a:t>impugnatoria</a:t>
            </a:r>
            <a:r>
              <a:rPr lang="it-IT" sz="1800" dirty="0"/>
              <a:t>, sicché sarebbe </a:t>
            </a:r>
            <a:r>
              <a:rPr lang="it-IT" sz="1800" b="1" dirty="0"/>
              <a:t>inammissibile </a:t>
            </a:r>
            <a:r>
              <a:rPr lang="it-IT" sz="1800" dirty="0"/>
              <a:t>il ricorso non notificato ad almeno un controinteressato e parimenti inammissibile sarebbe il ricorso contro un diniego di accesso meramente confermativo di un precedente espresso diniego</a:t>
            </a:r>
            <a:r>
              <a:rPr lang="it-IT" sz="1600" dirty="0"/>
              <a:t>. </a:t>
            </a:r>
          </a:p>
          <a:p>
            <a:pPr marL="363538" lvl="1" indent="-276225" eaLnBrk="0" hangingPunct="0">
              <a:buClr>
                <a:srgbClr val="0A6AAE"/>
              </a:buClr>
              <a:buSzPct val="90000"/>
              <a:buFontTx/>
              <a:buChar char="►"/>
            </a:pPr>
            <a:endParaRPr lang="it-IT" sz="1600" dirty="0">
              <a:latin typeface="Calibri" panose="020F0502020204030204" pitchFamily="34" charset="0"/>
              <a:ea typeface="Verdana" panose="020B0604030504040204" pitchFamily="34" charset="0"/>
              <a:cs typeface="Verdana" panose="020B0604030504040204" pitchFamily="34" charset="0"/>
            </a:endParaRPr>
          </a:p>
          <a:p>
            <a:pPr marL="363538" lvl="1" indent="-276225" eaLnBrk="0" hangingPunct="0">
              <a:buClr>
                <a:srgbClr val="0A6AAE"/>
              </a:buClr>
              <a:buSzPct val="90000"/>
              <a:buFontTx/>
              <a:buChar char="►"/>
            </a:pPr>
            <a:endParaRPr lang="it-IT" sz="1600" dirty="0">
              <a:latin typeface="Calibri" panose="020F0502020204030204" pitchFamily="34" charset="0"/>
              <a:ea typeface="Verdana" panose="020B0604030504040204" pitchFamily="34" charset="0"/>
              <a:cs typeface="Verdana" panose="020B0604030504040204" pitchFamily="34" charset="0"/>
            </a:endParaRPr>
          </a:p>
        </p:txBody>
      </p:sp>
      <p:sp>
        <p:nvSpPr>
          <p:cNvPr id="18" name="Rettangolo arrotondato 17"/>
          <p:cNvSpPr/>
          <p:nvPr/>
        </p:nvSpPr>
        <p:spPr bwMode="auto">
          <a:xfrm>
            <a:off x="451392" y="1808820"/>
            <a:ext cx="4320000" cy="458153"/>
          </a:xfrm>
          <a:prstGeom prst="roundRect">
            <a:avLst>
              <a:gd name="adj" fmla="val 22050"/>
            </a:avLst>
          </a:prstGeom>
          <a:solidFill>
            <a:srgbClr val="0A6AAE"/>
          </a:solidFill>
          <a:effectLst>
            <a:outerShdw blurRad="50800" dist="38100" dir="2700000" algn="tl" rotWithShape="0">
              <a:prstClr val="black">
                <a:alpha val="40000"/>
              </a:prstClr>
            </a:outerShdw>
          </a:effectLst>
        </p:spPr>
        <p:txBody>
          <a:bodyPr wrap="square">
            <a:spAutoFit/>
          </a:bodyPr>
          <a:lstStyle/>
          <a:p>
            <a:pPr lvl="0" algn="ctr"/>
            <a:r>
              <a:rPr lang="it-IT" b="1" dirty="0">
                <a:solidFill>
                  <a:schemeClr val="bg1"/>
                </a:solidFill>
                <a:latin typeface="Calibri" panose="020F0502020204030204" pitchFamily="34" charset="0"/>
              </a:rPr>
              <a:t>INTERESSE LEGITTIMO </a:t>
            </a:r>
          </a:p>
        </p:txBody>
      </p:sp>
    </p:spTree>
    <p:extLst>
      <p:ext uri="{BB962C8B-B14F-4D97-AF65-F5344CB8AC3E}">
        <p14:creationId xmlns:p14="http://schemas.microsoft.com/office/powerpoint/2010/main" val="586327223"/>
      </p:ext>
    </p:extLst>
  </p:cSld>
  <p:clrMapOvr>
    <a:masterClrMapping/>
  </p:clrMapOv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10"/>
          <p:cNvSpPr>
            <a:spLocks noChangeArrowheads="1"/>
          </p:cNvSpPr>
          <p:nvPr/>
        </p:nvSpPr>
        <p:spPr bwMode="auto">
          <a:xfrm>
            <a:off x="270892" y="150813"/>
            <a:ext cx="9244583" cy="398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eaLnBrk="0" hangingPunct="0"/>
            <a:r>
              <a:rPr lang="it-IT" sz="2800" b="1" dirty="0">
                <a:solidFill>
                  <a:srgbClr val="0A6AAE"/>
                </a:solidFill>
                <a:latin typeface="Calibri" pitchFamily="34" charset="0"/>
              </a:rPr>
              <a:t>Parte 1 – l’accesso ai documenti amministrativi </a:t>
            </a:r>
          </a:p>
        </p:txBody>
      </p:sp>
      <p:sp>
        <p:nvSpPr>
          <p:cNvPr id="6" name="Rectangle 3"/>
          <p:cNvSpPr>
            <a:spLocks noChangeArrowheads="1"/>
          </p:cNvSpPr>
          <p:nvPr/>
        </p:nvSpPr>
        <p:spPr bwMode="auto">
          <a:xfrm>
            <a:off x="270892" y="800709"/>
            <a:ext cx="9244012" cy="5040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lvl="1" eaLnBrk="0" hangingPunct="0">
              <a:lnSpc>
                <a:spcPct val="130000"/>
              </a:lnSpc>
              <a:buClr>
                <a:srgbClr val="0A6AAE"/>
              </a:buClr>
              <a:buSzPct val="90000"/>
            </a:pPr>
            <a:endParaRPr lang="it-IT" b="1" dirty="0">
              <a:solidFill>
                <a:srgbClr val="FF0000"/>
              </a:solidFill>
              <a:latin typeface="Calibri" panose="020F0502020204030204" pitchFamily="34" charset="0"/>
              <a:ea typeface="Verdana" panose="020B0604030504040204" pitchFamily="34" charset="0"/>
              <a:cs typeface="Verdana" panose="020B0604030504040204" pitchFamily="34" charset="0"/>
            </a:endParaRPr>
          </a:p>
          <a:p>
            <a:pPr algn="just"/>
            <a:endParaRPr lang="it-IT" dirty="0">
              <a:latin typeface="Calibri" panose="020F0502020204030204" pitchFamily="34" charset="0"/>
              <a:ea typeface="Verdana" panose="020B0604030504040204" pitchFamily="34" charset="0"/>
              <a:cs typeface="Verdana" panose="020B0604030504040204" pitchFamily="34" charset="0"/>
            </a:endParaRPr>
          </a:p>
        </p:txBody>
      </p:sp>
      <p:sp>
        <p:nvSpPr>
          <p:cNvPr id="5" name="Rectangle 3"/>
          <p:cNvSpPr>
            <a:spLocks noChangeArrowheads="1"/>
          </p:cNvSpPr>
          <p:nvPr/>
        </p:nvSpPr>
        <p:spPr bwMode="auto">
          <a:xfrm>
            <a:off x="271463" y="908721"/>
            <a:ext cx="9244012" cy="53645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539750" lvl="1" indent="-431800" eaLnBrk="0" hangingPunct="0">
              <a:lnSpc>
                <a:spcPct val="130000"/>
              </a:lnSpc>
              <a:buClr>
                <a:srgbClr val="0A6AAE"/>
              </a:buClr>
              <a:buSzPct val="90000"/>
              <a:buFontTx/>
              <a:buChar char="►"/>
            </a:pPr>
            <a:endParaRPr lang="it-IT" sz="1900" dirty="0">
              <a:latin typeface="Calibri" charset="0"/>
              <a:ea typeface="Calibri" charset="0"/>
              <a:cs typeface="Calibri" charset="0"/>
            </a:endParaRPr>
          </a:p>
          <a:p>
            <a:pPr marL="1365250" lvl="3" indent="-342900" algn="just" eaLnBrk="0" hangingPunct="0">
              <a:lnSpc>
                <a:spcPct val="130000"/>
              </a:lnSpc>
              <a:buClr>
                <a:srgbClr val="0A6AAE"/>
              </a:buClr>
              <a:buSzPct val="90000"/>
              <a:buFont typeface="Arial" charset="0"/>
              <a:buChar char="•"/>
            </a:pPr>
            <a:r>
              <a:rPr lang="it-IT" b="1" dirty="0"/>
              <a:t>ADUNANZA PLENARIA N. 16 / 1999 </a:t>
            </a:r>
            <a:r>
              <a:rPr lang="it-IT" b="1" dirty="0">
                <a:sym typeface="Wingdings"/>
              </a:rPr>
              <a:t> INTERESSE LEGITTIMO (</a:t>
            </a:r>
            <a:r>
              <a:rPr lang="it-IT" dirty="0"/>
              <a:t>natura </a:t>
            </a:r>
            <a:r>
              <a:rPr lang="it-IT" dirty="0" err="1"/>
              <a:t>decadenziale</a:t>
            </a:r>
            <a:r>
              <a:rPr lang="it-IT" dirty="0"/>
              <a:t> del termine per l’impugnazione del diniego dell’istanza)</a:t>
            </a:r>
          </a:p>
          <a:p>
            <a:pPr marL="1365250" lvl="3" indent="-342900" algn="just" eaLnBrk="0" hangingPunct="0">
              <a:lnSpc>
                <a:spcPct val="130000"/>
              </a:lnSpc>
              <a:buClr>
                <a:srgbClr val="0A6AAE"/>
              </a:buClr>
              <a:buSzPct val="90000"/>
              <a:buFont typeface="Arial" charset="0"/>
              <a:buChar char="•"/>
            </a:pPr>
            <a:r>
              <a:rPr lang="it-IT" b="1" dirty="0"/>
              <a:t>ADUNANZA PLENARIA N. 6/ 2006</a:t>
            </a:r>
            <a:r>
              <a:rPr lang="it-IT" dirty="0"/>
              <a:t> </a:t>
            </a:r>
            <a:r>
              <a:rPr lang="it-IT" dirty="0">
                <a:sym typeface="Wingdings"/>
              </a:rPr>
              <a:t> </a:t>
            </a:r>
            <a:r>
              <a:rPr lang="it-IT" dirty="0"/>
              <a:t>Situazione giuridica di carattere strumentale</a:t>
            </a:r>
          </a:p>
          <a:p>
            <a:pPr marL="1365250" lvl="3" indent="-342900" algn="just" eaLnBrk="0" hangingPunct="0">
              <a:lnSpc>
                <a:spcPct val="130000"/>
              </a:lnSpc>
              <a:buClr>
                <a:srgbClr val="0A6AAE"/>
              </a:buClr>
              <a:buSzPct val="90000"/>
              <a:buFont typeface="Arial" charset="0"/>
              <a:buChar char="•"/>
            </a:pPr>
            <a:r>
              <a:rPr lang="it-IT" b="1" dirty="0"/>
              <a:t>GIURISPRUENZA PIU’ RECENTE </a:t>
            </a:r>
            <a:r>
              <a:rPr lang="it-IT" dirty="0">
                <a:sym typeface="Wingdings"/>
              </a:rPr>
              <a:t> </a:t>
            </a:r>
            <a:r>
              <a:rPr lang="it-IT" b="1" dirty="0">
                <a:sym typeface="Wingdings"/>
              </a:rPr>
              <a:t>DIRITTO SOGGETTIVO </a:t>
            </a:r>
          </a:p>
          <a:p>
            <a:pPr marL="1714500" lvl="3" indent="-342900" algn="just">
              <a:buFont typeface="Arial" charset="0"/>
              <a:buChar char="•"/>
            </a:pPr>
            <a:r>
              <a:rPr lang="it-IT" altLang="it-IT" sz="1900" dirty="0">
                <a:latin typeface="Calibri" charset="0"/>
                <a:ea typeface="Calibri" charset="0"/>
                <a:cs typeface="Calibri" charset="0"/>
              </a:rPr>
              <a:t>Legge 15/2005 e legge 80/2005 “diritto di accesso”</a:t>
            </a:r>
          </a:p>
          <a:p>
            <a:pPr marL="1714500" lvl="3" indent="-342900" algn="just">
              <a:buFont typeface="Arial" charset="0"/>
              <a:buChar char="•"/>
            </a:pPr>
            <a:r>
              <a:rPr lang="it-IT" altLang="it-IT" sz="1900" dirty="0">
                <a:latin typeface="Calibri" charset="0"/>
                <a:ea typeface="Calibri" charset="0"/>
                <a:cs typeface="Calibri" charset="0"/>
              </a:rPr>
              <a:t>Diritto degli interessati a prendere visione ed estrarre copia dei documenti amministrativi</a:t>
            </a:r>
          </a:p>
          <a:p>
            <a:pPr marL="1714500" lvl="3" indent="-342900" algn="just">
              <a:buFont typeface="Arial" charset="0"/>
              <a:buChar char="•"/>
            </a:pPr>
            <a:r>
              <a:rPr lang="it-IT" altLang="it-IT" sz="1900" dirty="0">
                <a:latin typeface="Calibri" charset="0"/>
                <a:ea typeface="Calibri" charset="0"/>
                <a:cs typeface="Calibri" charset="0"/>
              </a:rPr>
              <a:t>Giurisdizione esclusiva del </a:t>
            </a:r>
            <a:r>
              <a:rPr lang="it-IT" altLang="it-IT" sz="1900" dirty="0" err="1">
                <a:latin typeface="Calibri" charset="0"/>
                <a:ea typeface="Calibri" charset="0"/>
                <a:cs typeface="Calibri" charset="0"/>
              </a:rPr>
              <a:t>g.a</a:t>
            </a:r>
            <a:r>
              <a:rPr lang="it-IT" altLang="it-IT" sz="1900" dirty="0">
                <a:latin typeface="Calibri" charset="0"/>
                <a:ea typeface="Calibri" charset="0"/>
                <a:cs typeface="Calibri" charset="0"/>
              </a:rPr>
              <a:t>.</a:t>
            </a:r>
          </a:p>
          <a:p>
            <a:pPr marL="1714500" lvl="3" indent="-342900" algn="just">
              <a:buFont typeface="Arial" charset="0"/>
              <a:buChar char="•"/>
            </a:pPr>
            <a:r>
              <a:rPr lang="it-IT" altLang="it-IT" sz="1900" dirty="0">
                <a:latin typeface="Calibri" charset="0"/>
                <a:ea typeface="Calibri" charset="0"/>
                <a:cs typeface="Calibri" charset="0"/>
              </a:rPr>
              <a:t>Livelli essenziali di prestazioni concernenti diritti civili e politici (art. 117, c. 2, </a:t>
            </a:r>
            <a:r>
              <a:rPr lang="it-IT" altLang="it-IT" sz="1900" dirty="0" err="1">
                <a:latin typeface="Calibri" charset="0"/>
                <a:ea typeface="Calibri" charset="0"/>
                <a:cs typeface="Calibri" charset="0"/>
              </a:rPr>
              <a:t>lett</a:t>
            </a:r>
            <a:r>
              <a:rPr lang="it-IT" altLang="it-IT" sz="1900" dirty="0">
                <a:latin typeface="Calibri" charset="0"/>
                <a:ea typeface="Calibri" charset="0"/>
                <a:cs typeface="Calibri" charset="0"/>
              </a:rPr>
              <a:t>. m, </a:t>
            </a:r>
            <a:r>
              <a:rPr lang="it-IT" altLang="it-IT" sz="1900" dirty="0" err="1">
                <a:latin typeface="Calibri" charset="0"/>
                <a:ea typeface="Calibri" charset="0"/>
                <a:cs typeface="Calibri" charset="0"/>
              </a:rPr>
              <a:t>Cost</a:t>
            </a:r>
            <a:r>
              <a:rPr lang="it-IT" altLang="it-IT" sz="1900" dirty="0">
                <a:latin typeface="Calibri" charset="0"/>
                <a:ea typeface="Calibri" charset="0"/>
                <a:cs typeface="Calibri" charset="0"/>
              </a:rPr>
              <a:t>.)</a:t>
            </a:r>
            <a:endParaRPr lang="it-IT" b="1" dirty="0"/>
          </a:p>
          <a:p>
            <a:pPr marL="1022350" lvl="3" eaLnBrk="0" hangingPunct="0">
              <a:lnSpc>
                <a:spcPct val="130000"/>
              </a:lnSpc>
              <a:buClr>
                <a:srgbClr val="0A6AAE"/>
              </a:buClr>
              <a:buSzPct val="90000"/>
            </a:pPr>
            <a:r>
              <a:rPr lang="it-IT" dirty="0"/>
              <a:t> </a:t>
            </a:r>
            <a:endParaRPr lang="it-IT" b="1" dirty="0">
              <a:latin typeface="Calibri" panose="020F0502020204030204" pitchFamily="34" charset="0"/>
              <a:ea typeface="Verdana" panose="020B0604030504040204" pitchFamily="34" charset="0"/>
              <a:cs typeface="Verdana" panose="020B0604030504040204" pitchFamily="34" charset="0"/>
            </a:endParaRPr>
          </a:p>
          <a:p>
            <a:pPr marL="107950" lvl="1" eaLnBrk="0" hangingPunct="0">
              <a:lnSpc>
                <a:spcPct val="130000"/>
              </a:lnSpc>
              <a:buClr>
                <a:srgbClr val="0A6AAE"/>
              </a:buClr>
              <a:buSzPct val="90000"/>
            </a:pPr>
            <a:endParaRPr lang="it-IT" b="1" dirty="0">
              <a:latin typeface="Calibri" panose="020F0502020204030204" pitchFamily="34" charset="0"/>
              <a:ea typeface="Verdana" panose="020B0604030504040204" pitchFamily="34" charset="0"/>
              <a:cs typeface="Verdana" panose="020B0604030504040204" pitchFamily="34" charset="0"/>
            </a:endParaRPr>
          </a:p>
        </p:txBody>
      </p:sp>
      <p:sp>
        <p:nvSpPr>
          <p:cNvPr id="7" name="Striped Right Arrow 12"/>
          <p:cNvSpPr/>
          <p:nvPr/>
        </p:nvSpPr>
        <p:spPr bwMode="auto">
          <a:xfrm rot="5400000">
            <a:off x="-1498881" y="3287076"/>
            <a:ext cx="4824538" cy="852945"/>
          </a:xfrm>
          <a:prstGeom prst="stripedRightArrow">
            <a:avLst/>
          </a:prstGeom>
          <a:solidFill>
            <a:srgbClr val="0A6AAE"/>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it-IT" sz="900" b="0" i="0" u="none" strike="noStrike" kern="0" cap="none" spc="0" normalizeH="0" baseline="0" noProof="0" dirty="0">
              <a:ln>
                <a:noFill/>
              </a:ln>
              <a:solidFill>
                <a:srgbClr val="000000"/>
              </a:solidFill>
              <a:effectLst/>
              <a:uLnTx/>
              <a:uFillTx/>
              <a:latin typeface="Proxima Nova Alt Lt"/>
              <a:cs typeface="Lucida Sans Unicode" pitchFamily="34" charset="0"/>
            </a:endParaRPr>
          </a:p>
        </p:txBody>
      </p:sp>
      <p:pic>
        <p:nvPicPr>
          <p:cNvPr id="8" name="Immagin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2081" y="1425864"/>
            <a:ext cx="852946" cy="542916"/>
          </a:xfrm>
          <a:prstGeom prst="rect">
            <a:avLst/>
          </a:prstGeom>
        </p:spPr>
      </p:pic>
      <p:sp>
        <p:nvSpPr>
          <p:cNvPr id="9" name="CasellaDiTesto 8"/>
          <p:cNvSpPr txBox="1"/>
          <p:nvPr/>
        </p:nvSpPr>
        <p:spPr>
          <a:xfrm rot="21340375">
            <a:off x="395687" y="1618818"/>
            <a:ext cx="1035402" cy="230832"/>
          </a:xfrm>
          <a:prstGeom prst="rect">
            <a:avLst/>
          </a:prstGeom>
          <a:noFill/>
        </p:spPr>
        <p:txBody>
          <a:bodyPr wrap="square" rtlCol="0">
            <a:spAutoFit/>
          </a:bodyPr>
          <a:lstStyle/>
          <a:p>
            <a:pPr algn="ctr" fontAlgn="b"/>
            <a:r>
              <a:rPr lang="it-IT" sz="900" b="1" dirty="0">
                <a:latin typeface="Proxima Nova Alt Lt"/>
              </a:rPr>
              <a:t>TAPPA 1 </a:t>
            </a:r>
          </a:p>
        </p:txBody>
      </p:sp>
      <p:pic>
        <p:nvPicPr>
          <p:cNvPr id="10" name="Immagine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42398" y="2396535"/>
            <a:ext cx="852946" cy="542916"/>
          </a:xfrm>
          <a:prstGeom prst="rect">
            <a:avLst/>
          </a:prstGeom>
        </p:spPr>
      </p:pic>
      <p:sp>
        <p:nvSpPr>
          <p:cNvPr id="11" name="CasellaDiTesto 10"/>
          <p:cNvSpPr txBox="1"/>
          <p:nvPr/>
        </p:nvSpPr>
        <p:spPr>
          <a:xfrm rot="21340375">
            <a:off x="487567" y="2559226"/>
            <a:ext cx="1035402" cy="230832"/>
          </a:xfrm>
          <a:prstGeom prst="rect">
            <a:avLst/>
          </a:prstGeom>
          <a:noFill/>
        </p:spPr>
        <p:txBody>
          <a:bodyPr wrap="square" rtlCol="0">
            <a:spAutoFit/>
          </a:bodyPr>
          <a:lstStyle/>
          <a:p>
            <a:pPr algn="ctr" fontAlgn="b"/>
            <a:r>
              <a:rPr lang="it-IT" sz="900" b="1" dirty="0">
                <a:latin typeface="Proxima Nova Alt Lt"/>
              </a:rPr>
              <a:t>TAPPA 2 </a:t>
            </a:r>
          </a:p>
        </p:txBody>
      </p:sp>
      <p:pic>
        <p:nvPicPr>
          <p:cNvPr id="13" name="Immagine 1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42398" y="3341529"/>
            <a:ext cx="852946" cy="542916"/>
          </a:xfrm>
          <a:prstGeom prst="rect">
            <a:avLst/>
          </a:prstGeom>
        </p:spPr>
      </p:pic>
      <p:sp>
        <p:nvSpPr>
          <p:cNvPr id="14" name="CasellaDiTesto 13"/>
          <p:cNvSpPr txBox="1"/>
          <p:nvPr/>
        </p:nvSpPr>
        <p:spPr>
          <a:xfrm rot="21340375">
            <a:off x="451169" y="3520417"/>
            <a:ext cx="1035402" cy="230832"/>
          </a:xfrm>
          <a:prstGeom prst="rect">
            <a:avLst/>
          </a:prstGeom>
          <a:noFill/>
        </p:spPr>
        <p:txBody>
          <a:bodyPr wrap="square" rtlCol="0">
            <a:spAutoFit/>
          </a:bodyPr>
          <a:lstStyle/>
          <a:p>
            <a:pPr algn="ctr" fontAlgn="b"/>
            <a:r>
              <a:rPr lang="it-IT" sz="900" b="1">
                <a:latin typeface="Proxima Nova Alt Lt"/>
              </a:rPr>
              <a:t>TAPPA 3 </a:t>
            </a:r>
            <a:endParaRPr lang="it-IT" sz="900" b="1" dirty="0">
              <a:latin typeface="Proxima Nova Alt Lt"/>
            </a:endParaRPr>
          </a:p>
        </p:txBody>
      </p:sp>
      <p:pic>
        <p:nvPicPr>
          <p:cNvPr id="15" name="Immagine 1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34811" y="6152148"/>
            <a:ext cx="1159550" cy="484538"/>
          </a:xfrm>
          <a:prstGeom prst="rect">
            <a:avLst/>
          </a:prstGeom>
        </p:spPr>
      </p:pic>
    </p:spTree>
    <p:extLst>
      <p:ext uri="{BB962C8B-B14F-4D97-AF65-F5344CB8AC3E}">
        <p14:creationId xmlns:p14="http://schemas.microsoft.com/office/powerpoint/2010/main" val="2194864307"/>
      </p:ext>
    </p:extLst>
  </p:cSld>
  <p:clrMapOvr>
    <a:masterClrMapping/>
  </p:clrMapOv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10"/>
          <p:cNvSpPr>
            <a:spLocks noChangeArrowheads="1"/>
          </p:cNvSpPr>
          <p:nvPr/>
        </p:nvSpPr>
        <p:spPr bwMode="auto">
          <a:xfrm>
            <a:off x="270892" y="150813"/>
            <a:ext cx="9244583" cy="398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eaLnBrk="0" hangingPunct="0"/>
            <a:r>
              <a:rPr lang="it-IT" sz="2800" b="1" dirty="0">
                <a:solidFill>
                  <a:srgbClr val="0A6AAE"/>
                </a:solidFill>
                <a:latin typeface="Calibri" pitchFamily="34" charset="0"/>
              </a:rPr>
              <a:t>Parte 1 – l’accesso ai documenti amministrativi </a:t>
            </a:r>
          </a:p>
        </p:txBody>
      </p:sp>
      <p:sp>
        <p:nvSpPr>
          <p:cNvPr id="6" name="Rectangle 3"/>
          <p:cNvSpPr>
            <a:spLocks noChangeArrowheads="1"/>
          </p:cNvSpPr>
          <p:nvPr/>
        </p:nvSpPr>
        <p:spPr bwMode="auto">
          <a:xfrm>
            <a:off x="270892" y="800709"/>
            <a:ext cx="9244012" cy="5040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lvl="1" eaLnBrk="0" hangingPunct="0">
              <a:lnSpc>
                <a:spcPct val="130000"/>
              </a:lnSpc>
              <a:buClr>
                <a:srgbClr val="0A6AAE"/>
              </a:buClr>
              <a:buSzPct val="90000"/>
            </a:pPr>
            <a:r>
              <a:rPr lang="it-IT" b="1" dirty="0">
                <a:solidFill>
                  <a:srgbClr val="FF0000"/>
                </a:solidFill>
                <a:latin typeface="Calibri" panose="020F0502020204030204" pitchFamily="34" charset="0"/>
                <a:ea typeface="Verdana" panose="020B0604030504040204" pitchFamily="34" charset="0"/>
                <a:cs typeface="Verdana" panose="020B0604030504040204" pitchFamily="34" charset="0"/>
              </a:rPr>
              <a:t>La Pubblica Amministrazione</a:t>
            </a:r>
          </a:p>
          <a:p>
            <a:pPr algn="just"/>
            <a:endParaRPr lang="it-IT" dirty="0">
              <a:latin typeface="Calibri" panose="020F0502020204030204" pitchFamily="34" charset="0"/>
              <a:ea typeface="Verdana" panose="020B0604030504040204" pitchFamily="34" charset="0"/>
              <a:cs typeface="Verdana" panose="020B0604030504040204" pitchFamily="34" charset="0"/>
            </a:endParaRPr>
          </a:p>
        </p:txBody>
      </p:sp>
      <p:sp>
        <p:nvSpPr>
          <p:cNvPr id="5" name="Rectangle 3"/>
          <p:cNvSpPr>
            <a:spLocks noChangeArrowheads="1"/>
          </p:cNvSpPr>
          <p:nvPr/>
        </p:nvSpPr>
        <p:spPr bwMode="auto">
          <a:xfrm>
            <a:off x="271463" y="1391531"/>
            <a:ext cx="9244012" cy="48817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539750" lvl="1" indent="-431800" eaLnBrk="0" hangingPunct="0">
              <a:lnSpc>
                <a:spcPct val="130000"/>
              </a:lnSpc>
              <a:buClr>
                <a:srgbClr val="0A6AAE"/>
              </a:buClr>
              <a:buSzPct val="90000"/>
              <a:buFontTx/>
              <a:buChar char="►"/>
            </a:pPr>
            <a:endParaRPr lang="it-IT" dirty="0">
              <a:latin typeface="Calibri" panose="020F0502020204030204" pitchFamily="34" charset="0"/>
              <a:ea typeface="Verdana" panose="020B0604030504040204" pitchFamily="34" charset="0"/>
              <a:cs typeface="Verdana" panose="020B0604030504040204" pitchFamily="34" charset="0"/>
            </a:endParaRPr>
          </a:p>
          <a:p>
            <a:pPr marL="539750" lvl="1" indent="-431800" eaLnBrk="0" hangingPunct="0">
              <a:lnSpc>
                <a:spcPct val="130000"/>
              </a:lnSpc>
              <a:buClr>
                <a:srgbClr val="0A6AAE"/>
              </a:buClr>
              <a:buSzPct val="90000"/>
              <a:buFontTx/>
              <a:buChar char="►"/>
            </a:pPr>
            <a:r>
              <a:rPr lang="it-IT" dirty="0">
                <a:latin typeface="Calibri" panose="020F0502020204030204" pitchFamily="34" charset="0"/>
                <a:ea typeface="Verdana" panose="020B0604030504040204" pitchFamily="34" charset="0"/>
                <a:cs typeface="Verdana" panose="020B0604030504040204" pitchFamily="34" charset="0"/>
              </a:rPr>
              <a:t>per "</a:t>
            </a:r>
            <a:r>
              <a:rPr lang="it-IT" b="1" dirty="0">
                <a:latin typeface="Calibri" panose="020F0502020204030204" pitchFamily="34" charset="0"/>
                <a:ea typeface="Verdana" panose="020B0604030504040204" pitchFamily="34" charset="0"/>
                <a:cs typeface="Verdana" panose="020B0604030504040204" pitchFamily="34" charset="0"/>
              </a:rPr>
              <a:t>pubblica amministrazione” </a:t>
            </a:r>
            <a:r>
              <a:rPr lang="it-IT" dirty="0">
                <a:latin typeface="Calibri" panose="020F0502020204030204" pitchFamily="34" charset="0"/>
                <a:ea typeface="Verdana" panose="020B0604030504040204" pitchFamily="34" charset="0"/>
                <a:cs typeface="Verdana" panose="020B0604030504040204" pitchFamily="34" charset="0"/>
              </a:rPr>
              <a:t>si intende tutti i soggetti di diritto pubblico e i soggetti di diritto privato limitatamente alla loro attività di pubblico interesse disciplinata dal diritto nazionale o comunitario</a:t>
            </a:r>
          </a:p>
          <a:p>
            <a:pPr marL="996950" lvl="2" indent="-431800" eaLnBrk="0" hangingPunct="0">
              <a:lnSpc>
                <a:spcPct val="130000"/>
              </a:lnSpc>
              <a:buClr>
                <a:srgbClr val="0A6AAE"/>
              </a:buClr>
              <a:buSzPct val="90000"/>
              <a:buFontTx/>
              <a:buChar char="►"/>
            </a:pPr>
            <a:r>
              <a:rPr lang="it-IT" dirty="0">
                <a:latin typeface="Calibri" panose="020F0502020204030204" pitchFamily="34" charset="0"/>
                <a:ea typeface="Verdana" panose="020B0604030504040204" pitchFamily="34" charset="0"/>
                <a:cs typeface="Verdana" panose="020B0604030504040204" pitchFamily="34" charset="0"/>
              </a:rPr>
              <a:t>Pubbliche Amministrazioni in senso stretto (Amministrazione scolastica)</a:t>
            </a:r>
          </a:p>
          <a:p>
            <a:pPr marL="996950" lvl="2" indent="-431800" eaLnBrk="0" hangingPunct="0">
              <a:lnSpc>
                <a:spcPct val="130000"/>
              </a:lnSpc>
              <a:buClr>
                <a:srgbClr val="0A6AAE"/>
              </a:buClr>
              <a:buSzPct val="90000"/>
              <a:buFontTx/>
              <a:buChar char="►"/>
            </a:pPr>
            <a:r>
              <a:rPr lang="it-IT" dirty="0">
                <a:latin typeface="Calibri" panose="020F0502020204030204" pitchFamily="34" charset="0"/>
                <a:ea typeface="Verdana" panose="020B0604030504040204" pitchFamily="34" charset="0"/>
                <a:cs typeface="Verdana" panose="020B0604030504040204" pitchFamily="34" charset="0"/>
              </a:rPr>
              <a:t>Autorità amministrative indipendenti </a:t>
            </a:r>
          </a:p>
          <a:p>
            <a:pPr marL="996950" lvl="2" indent="-431800" eaLnBrk="0" hangingPunct="0">
              <a:lnSpc>
                <a:spcPct val="130000"/>
              </a:lnSpc>
              <a:buClr>
                <a:srgbClr val="0A6AAE"/>
              </a:buClr>
              <a:buSzPct val="90000"/>
              <a:buFontTx/>
              <a:buChar char="►"/>
            </a:pPr>
            <a:r>
              <a:rPr lang="it-IT" dirty="0">
                <a:latin typeface="Calibri" panose="020F0502020204030204" pitchFamily="34" charset="0"/>
                <a:ea typeface="Verdana" panose="020B0604030504040204" pitchFamily="34" charset="0"/>
                <a:cs typeface="Verdana" panose="020B0604030504040204" pitchFamily="34" charset="0"/>
              </a:rPr>
              <a:t>Soggetti formalmente privati preposti all’esercizio di attività di interesse pubblico </a:t>
            </a:r>
          </a:p>
          <a:p>
            <a:pPr marL="107950" lvl="1" eaLnBrk="0" hangingPunct="0">
              <a:lnSpc>
                <a:spcPct val="130000"/>
              </a:lnSpc>
              <a:buClr>
                <a:srgbClr val="0A6AAE"/>
              </a:buClr>
              <a:buSzPct val="90000"/>
            </a:pPr>
            <a:endParaRPr lang="it-IT" b="1" dirty="0">
              <a:latin typeface="Calibri" panose="020F0502020204030204" pitchFamily="34" charset="0"/>
              <a:ea typeface="Verdana" panose="020B0604030504040204" pitchFamily="34" charset="0"/>
              <a:cs typeface="Verdana" panose="020B0604030504040204" pitchFamily="34" charset="0"/>
            </a:endParaRPr>
          </a:p>
          <a:p>
            <a:pPr marL="107950" lvl="1" eaLnBrk="0" hangingPunct="0">
              <a:lnSpc>
                <a:spcPct val="130000"/>
              </a:lnSpc>
              <a:buClr>
                <a:srgbClr val="0A6AAE"/>
              </a:buClr>
              <a:buSzPct val="90000"/>
            </a:pPr>
            <a:endParaRPr lang="it-IT" b="1" dirty="0">
              <a:latin typeface="Calibri" panose="020F0502020204030204" pitchFamily="34" charset="0"/>
              <a:ea typeface="Verdana" panose="020B0604030504040204" pitchFamily="34" charset="0"/>
              <a:cs typeface="Verdana" panose="020B0604030504040204" pitchFamily="34" charset="0"/>
            </a:endParaRPr>
          </a:p>
        </p:txBody>
      </p:sp>
      <p:pic>
        <p:nvPicPr>
          <p:cNvPr id="3" name="Immagine 2"/>
          <p:cNvPicPr>
            <a:picLocks noChangeAspect="1"/>
          </p:cNvPicPr>
          <p:nvPr/>
        </p:nvPicPr>
        <p:blipFill>
          <a:blip r:embed="rId3"/>
          <a:stretch>
            <a:fillRect/>
          </a:stretch>
        </p:blipFill>
        <p:spPr>
          <a:xfrm>
            <a:off x="6211552" y="4161852"/>
            <a:ext cx="3303352" cy="2198231"/>
          </a:xfrm>
          <a:prstGeom prst="rect">
            <a:avLst/>
          </a:prstGeom>
        </p:spPr>
      </p:pic>
    </p:spTree>
    <p:extLst>
      <p:ext uri="{BB962C8B-B14F-4D97-AF65-F5344CB8AC3E}">
        <p14:creationId xmlns:p14="http://schemas.microsoft.com/office/powerpoint/2010/main" val="1258714476"/>
      </p:ext>
    </p:extLst>
  </p:cSld>
  <p:clrMapOvr>
    <a:masterClrMapping/>
  </p:clrMapOv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10"/>
          <p:cNvSpPr>
            <a:spLocks noChangeArrowheads="1"/>
          </p:cNvSpPr>
          <p:nvPr/>
        </p:nvSpPr>
        <p:spPr bwMode="auto">
          <a:xfrm>
            <a:off x="270892" y="150813"/>
            <a:ext cx="9244583" cy="398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eaLnBrk="0" hangingPunct="0"/>
            <a:r>
              <a:rPr lang="it-IT" sz="2800" b="1" dirty="0">
                <a:solidFill>
                  <a:srgbClr val="0A6AAE"/>
                </a:solidFill>
                <a:latin typeface="Calibri" pitchFamily="34" charset="0"/>
              </a:rPr>
              <a:t>Parte 1 – L’accesso ai documenti amministrativi </a:t>
            </a:r>
          </a:p>
        </p:txBody>
      </p:sp>
      <p:sp>
        <p:nvSpPr>
          <p:cNvPr id="6" name="Rectangle 3"/>
          <p:cNvSpPr>
            <a:spLocks noChangeArrowheads="1"/>
          </p:cNvSpPr>
          <p:nvPr/>
        </p:nvSpPr>
        <p:spPr bwMode="auto">
          <a:xfrm>
            <a:off x="270892" y="800709"/>
            <a:ext cx="9244012" cy="5040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lvl="1" eaLnBrk="0" hangingPunct="0">
              <a:lnSpc>
                <a:spcPct val="130000"/>
              </a:lnSpc>
              <a:buClr>
                <a:srgbClr val="0A6AAE"/>
              </a:buClr>
              <a:buSzPct val="90000"/>
            </a:pPr>
            <a:r>
              <a:rPr lang="it-IT" sz="2800" b="1" dirty="0">
                <a:solidFill>
                  <a:srgbClr val="FF0000"/>
                </a:solidFill>
                <a:latin typeface="Calibri" panose="020F0502020204030204" pitchFamily="34" charset="0"/>
                <a:ea typeface="Verdana" panose="020B0604030504040204" pitchFamily="34" charset="0"/>
                <a:cs typeface="Verdana" panose="020B0604030504040204" pitchFamily="34" charset="0"/>
              </a:rPr>
              <a:t> </a:t>
            </a:r>
          </a:p>
          <a:p>
            <a:pPr marL="0" lvl="1" eaLnBrk="0" hangingPunct="0">
              <a:lnSpc>
                <a:spcPct val="130000"/>
              </a:lnSpc>
              <a:buClr>
                <a:srgbClr val="0A6AAE"/>
              </a:buClr>
              <a:buSzPct val="90000"/>
            </a:pPr>
            <a:r>
              <a:rPr lang="it-IT" b="1" dirty="0">
                <a:solidFill>
                  <a:srgbClr val="FF0000"/>
                </a:solidFill>
                <a:latin typeface="Calibri" panose="020F0502020204030204" pitchFamily="34" charset="0"/>
                <a:ea typeface="Verdana" panose="020B0604030504040204" pitchFamily="34" charset="0"/>
                <a:cs typeface="Verdana" panose="020B0604030504040204" pitchFamily="34" charset="0"/>
              </a:rPr>
              <a:t>La nozione di controinteressato</a:t>
            </a:r>
          </a:p>
          <a:p>
            <a:pPr marL="539750" lvl="1" indent="-431800" eaLnBrk="0" hangingPunct="0">
              <a:lnSpc>
                <a:spcPct val="130000"/>
              </a:lnSpc>
              <a:buClr>
                <a:srgbClr val="0A6AAE"/>
              </a:buClr>
              <a:buSzPct val="90000"/>
              <a:buFontTx/>
              <a:buChar char="►"/>
            </a:pPr>
            <a:endParaRPr lang="it-IT" dirty="0">
              <a:latin typeface="Calibri" panose="020F0502020204030204" pitchFamily="34" charset="0"/>
              <a:ea typeface="Verdana" panose="020B0604030504040204" pitchFamily="34" charset="0"/>
              <a:cs typeface="Verdana" panose="020B0604030504040204" pitchFamily="34" charset="0"/>
            </a:endParaRPr>
          </a:p>
          <a:p>
            <a:pPr marL="539750" lvl="1" indent="-431800" eaLnBrk="0" hangingPunct="0">
              <a:lnSpc>
                <a:spcPct val="130000"/>
              </a:lnSpc>
              <a:buClr>
                <a:srgbClr val="0A6AAE"/>
              </a:buClr>
              <a:buSzPct val="90000"/>
              <a:buFontTx/>
              <a:buChar char="►"/>
            </a:pPr>
            <a:r>
              <a:rPr lang="it-IT" b="1" dirty="0">
                <a:latin typeface="Calibri" panose="020F0502020204030204" pitchFamily="34" charset="0"/>
                <a:ea typeface="Verdana" panose="020B0604030504040204" pitchFamily="34" charset="0"/>
                <a:cs typeface="Verdana" panose="020B0604030504040204" pitchFamily="34" charset="0"/>
              </a:rPr>
              <a:t>"controinteressati” </a:t>
            </a:r>
            <a:r>
              <a:rPr lang="it-IT" dirty="0">
                <a:latin typeface="Calibri" panose="020F0502020204030204" pitchFamily="34" charset="0"/>
                <a:ea typeface="Verdana" panose="020B0604030504040204" pitchFamily="34" charset="0"/>
                <a:cs typeface="Verdana" panose="020B0604030504040204" pitchFamily="34" charset="0"/>
              </a:rPr>
              <a:t>:  tutti i soggetti, individuati o facilmente individuabili in base alla natura del documento richiesto, che dall'esercizio dell'accesso vedrebbero compromesso il loro diritto alla riservatezza</a:t>
            </a:r>
          </a:p>
          <a:p>
            <a:pPr marL="0" lvl="1" eaLnBrk="0" hangingPunct="0">
              <a:lnSpc>
                <a:spcPct val="130000"/>
              </a:lnSpc>
              <a:buClr>
                <a:srgbClr val="0A6AAE"/>
              </a:buClr>
              <a:buSzPct val="90000"/>
            </a:pPr>
            <a:endParaRPr lang="it-IT" b="1" dirty="0">
              <a:solidFill>
                <a:srgbClr val="FF0000"/>
              </a:solidFill>
              <a:latin typeface="Calibri" panose="020F0502020204030204" pitchFamily="34" charset="0"/>
              <a:ea typeface="Verdana" panose="020B0604030504040204" pitchFamily="34" charset="0"/>
              <a:cs typeface="Verdana" panose="020B0604030504040204" pitchFamily="34" charset="0"/>
            </a:endParaRPr>
          </a:p>
          <a:p>
            <a:pPr marL="0" lvl="1" eaLnBrk="0" hangingPunct="0">
              <a:lnSpc>
                <a:spcPct val="130000"/>
              </a:lnSpc>
              <a:buClr>
                <a:srgbClr val="0A6AAE"/>
              </a:buClr>
              <a:buSzPct val="90000"/>
            </a:pPr>
            <a:endParaRPr lang="it-IT" b="1" dirty="0">
              <a:solidFill>
                <a:srgbClr val="FF0000"/>
              </a:solidFill>
              <a:latin typeface="Calibri" panose="020F0502020204030204" pitchFamily="34" charset="0"/>
              <a:ea typeface="Verdana" panose="020B0604030504040204" pitchFamily="34" charset="0"/>
              <a:cs typeface="Verdana" panose="020B0604030504040204" pitchFamily="34" charset="0"/>
            </a:endParaRPr>
          </a:p>
          <a:p>
            <a:pPr marL="0" lvl="1" eaLnBrk="0" hangingPunct="0">
              <a:lnSpc>
                <a:spcPct val="130000"/>
              </a:lnSpc>
              <a:buClr>
                <a:srgbClr val="0A6AAE"/>
              </a:buClr>
              <a:buSzPct val="90000"/>
            </a:pPr>
            <a:r>
              <a:rPr lang="it-IT" b="1" dirty="0">
                <a:solidFill>
                  <a:srgbClr val="FF0000"/>
                </a:solidFill>
                <a:latin typeface="Calibri" panose="020F0502020204030204" pitchFamily="34" charset="0"/>
                <a:ea typeface="Verdana" panose="020B0604030504040204" pitchFamily="34" charset="0"/>
                <a:cs typeface="Verdana" panose="020B0604030504040204" pitchFamily="34" charset="0"/>
              </a:rPr>
              <a:t> </a:t>
            </a:r>
          </a:p>
          <a:p>
            <a:pPr algn="just"/>
            <a:endParaRPr lang="it-IT" dirty="0">
              <a:latin typeface="Calibri" panose="020F0502020204030204" pitchFamily="34" charset="0"/>
              <a:ea typeface="Verdana" panose="020B0604030504040204" pitchFamily="34" charset="0"/>
              <a:cs typeface="Verdana" panose="020B0604030504040204" pitchFamily="34" charset="0"/>
            </a:endParaRPr>
          </a:p>
        </p:txBody>
      </p:sp>
      <p:sp>
        <p:nvSpPr>
          <p:cNvPr id="5" name="Rectangle 3"/>
          <p:cNvSpPr>
            <a:spLocks noChangeArrowheads="1"/>
          </p:cNvSpPr>
          <p:nvPr/>
        </p:nvSpPr>
        <p:spPr bwMode="auto">
          <a:xfrm>
            <a:off x="271463" y="1391531"/>
            <a:ext cx="9244012" cy="48817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539750" lvl="1" indent="-431800" eaLnBrk="0" hangingPunct="0">
              <a:lnSpc>
                <a:spcPct val="130000"/>
              </a:lnSpc>
              <a:buClr>
                <a:srgbClr val="0A6AAE"/>
              </a:buClr>
              <a:buSzPct val="90000"/>
              <a:buFontTx/>
              <a:buChar char="►"/>
            </a:pPr>
            <a:endParaRPr lang="it-IT" dirty="0">
              <a:latin typeface="Calibri" panose="020F0502020204030204" pitchFamily="34" charset="0"/>
              <a:ea typeface="Verdana" panose="020B0604030504040204" pitchFamily="34" charset="0"/>
              <a:cs typeface="Verdana" panose="020B0604030504040204" pitchFamily="34" charset="0"/>
            </a:endParaRPr>
          </a:p>
          <a:p>
            <a:pPr marL="539750" lvl="1" indent="-431800" eaLnBrk="0" hangingPunct="0">
              <a:lnSpc>
                <a:spcPct val="130000"/>
              </a:lnSpc>
              <a:buClr>
                <a:srgbClr val="0A6AAE"/>
              </a:buClr>
              <a:buSzPct val="90000"/>
              <a:buFontTx/>
              <a:buChar char="►"/>
            </a:pPr>
            <a:endParaRPr lang="it-IT" dirty="0">
              <a:latin typeface="Calibri" panose="020F0502020204030204" pitchFamily="34" charset="0"/>
              <a:ea typeface="Verdana" panose="020B0604030504040204" pitchFamily="34" charset="0"/>
              <a:cs typeface="Verdana" panose="020B0604030504040204" pitchFamily="34" charset="0"/>
            </a:endParaRPr>
          </a:p>
          <a:p>
            <a:pPr marL="539750" lvl="1" indent="-431800" eaLnBrk="0" hangingPunct="0">
              <a:lnSpc>
                <a:spcPct val="130000"/>
              </a:lnSpc>
              <a:buClr>
                <a:srgbClr val="0A6AAE"/>
              </a:buClr>
              <a:buSzPct val="90000"/>
              <a:buFontTx/>
              <a:buChar char="►"/>
            </a:pPr>
            <a:endParaRPr lang="it-IT" b="1" u="sng" dirty="0">
              <a:latin typeface="Calibri" panose="020F0502020204030204" pitchFamily="34" charset="0"/>
              <a:ea typeface="Verdana" panose="020B0604030504040204" pitchFamily="34" charset="0"/>
              <a:cs typeface="Verdana" panose="020B0604030504040204" pitchFamily="34" charset="0"/>
            </a:endParaRPr>
          </a:p>
          <a:p>
            <a:pPr marL="107950" lvl="1" eaLnBrk="0" hangingPunct="0">
              <a:lnSpc>
                <a:spcPct val="130000"/>
              </a:lnSpc>
              <a:buClr>
                <a:srgbClr val="0A6AAE"/>
              </a:buClr>
              <a:buSzPct val="90000"/>
            </a:pPr>
            <a:endParaRPr lang="it-IT" b="1" dirty="0">
              <a:latin typeface="Calibri" panose="020F0502020204030204" pitchFamily="34" charset="0"/>
              <a:ea typeface="Verdana" panose="020B0604030504040204" pitchFamily="34" charset="0"/>
              <a:cs typeface="Verdana" panose="020B0604030504040204" pitchFamily="34" charset="0"/>
            </a:endParaRPr>
          </a:p>
          <a:p>
            <a:pPr marL="107950" lvl="1" eaLnBrk="0" hangingPunct="0">
              <a:lnSpc>
                <a:spcPct val="130000"/>
              </a:lnSpc>
              <a:buClr>
                <a:srgbClr val="0A6AAE"/>
              </a:buClr>
              <a:buSzPct val="90000"/>
            </a:pPr>
            <a:endParaRPr lang="it-IT" b="1" dirty="0">
              <a:latin typeface="Calibri" panose="020F0502020204030204" pitchFamily="34" charset="0"/>
              <a:ea typeface="Verdana" panose="020B0604030504040204" pitchFamily="34" charset="0"/>
              <a:cs typeface="Verdana" panose="020B0604030504040204" pitchFamily="34" charset="0"/>
            </a:endParaRPr>
          </a:p>
        </p:txBody>
      </p:sp>
      <p:pic>
        <p:nvPicPr>
          <p:cNvPr id="4" name="Immagine 3"/>
          <p:cNvPicPr>
            <a:picLocks noChangeAspect="1"/>
          </p:cNvPicPr>
          <p:nvPr/>
        </p:nvPicPr>
        <p:blipFill>
          <a:blip r:embed="rId3"/>
          <a:stretch>
            <a:fillRect/>
          </a:stretch>
        </p:blipFill>
        <p:spPr>
          <a:xfrm>
            <a:off x="5383460" y="3832423"/>
            <a:ext cx="3289300" cy="2463800"/>
          </a:xfrm>
          <a:prstGeom prst="rect">
            <a:avLst/>
          </a:prstGeom>
        </p:spPr>
      </p:pic>
    </p:spTree>
    <p:extLst>
      <p:ext uri="{BB962C8B-B14F-4D97-AF65-F5344CB8AC3E}">
        <p14:creationId xmlns:p14="http://schemas.microsoft.com/office/powerpoint/2010/main" val="1033273446"/>
      </p:ext>
    </p:extLst>
  </p:cSld>
  <p:clrMapOvr>
    <a:masterClrMapping/>
  </p:clrMapOvr>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10"/>
          <p:cNvSpPr>
            <a:spLocks noChangeArrowheads="1"/>
          </p:cNvSpPr>
          <p:nvPr/>
        </p:nvSpPr>
        <p:spPr bwMode="auto">
          <a:xfrm>
            <a:off x="270892" y="150813"/>
            <a:ext cx="9244583" cy="398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eaLnBrk="0" hangingPunct="0"/>
            <a:r>
              <a:rPr lang="it-IT" sz="2800" b="1" dirty="0">
                <a:solidFill>
                  <a:srgbClr val="0A6AAE"/>
                </a:solidFill>
                <a:latin typeface="Calibri" pitchFamily="34" charset="0"/>
              </a:rPr>
              <a:t>Indice</a:t>
            </a:r>
          </a:p>
        </p:txBody>
      </p:sp>
      <p:sp>
        <p:nvSpPr>
          <p:cNvPr id="5123" name="Rectangle 3"/>
          <p:cNvSpPr>
            <a:spLocks noChangeArrowheads="1"/>
          </p:cNvSpPr>
          <p:nvPr/>
        </p:nvSpPr>
        <p:spPr bwMode="auto">
          <a:xfrm>
            <a:off x="271463" y="779463"/>
            <a:ext cx="9244012" cy="5278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539750" lvl="1" indent="-431800" eaLnBrk="0" hangingPunct="0">
              <a:lnSpc>
                <a:spcPct val="130000"/>
              </a:lnSpc>
              <a:buClr>
                <a:srgbClr val="0A6AAE"/>
              </a:buClr>
              <a:buSzPct val="90000"/>
              <a:buFontTx/>
              <a:buChar char="►"/>
            </a:pPr>
            <a:r>
              <a:rPr lang="it-IT" b="1" dirty="0">
                <a:latin typeface="Calibri" panose="020F0502020204030204" pitchFamily="34" charset="0"/>
                <a:ea typeface="Verdana" panose="020B0604030504040204" pitchFamily="34" charset="0"/>
                <a:cs typeface="Verdana" panose="020B0604030504040204" pitchFamily="34" charset="0"/>
              </a:rPr>
              <a:t>Parte 1 – L’ accesso ai documenti amministrativi (legge n. 241/1990)</a:t>
            </a:r>
          </a:p>
          <a:p>
            <a:pPr marL="1079500" lvl="2" indent="-514350" eaLnBrk="0" hangingPunct="0">
              <a:lnSpc>
                <a:spcPct val="130000"/>
              </a:lnSpc>
              <a:buClr>
                <a:srgbClr val="0A6AAE"/>
              </a:buClr>
              <a:buSzPct val="90000"/>
              <a:buFont typeface="+mj-lt"/>
              <a:buAutoNum type="arabicPeriod"/>
            </a:pPr>
            <a:r>
              <a:rPr lang="it-IT" sz="1600" b="1" dirty="0">
                <a:latin typeface="Calibri" panose="020F0502020204030204" pitchFamily="34" charset="0"/>
                <a:ea typeface="Verdana" panose="020B0604030504040204" pitchFamily="34" charset="0"/>
                <a:cs typeface="Verdana" panose="020B0604030504040204" pitchFamily="34" charset="0"/>
              </a:rPr>
              <a:t>Inquadramento generale</a:t>
            </a:r>
          </a:p>
          <a:p>
            <a:pPr marL="1079500" lvl="2" indent="-514350" eaLnBrk="0" hangingPunct="0">
              <a:lnSpc>
                <a:spcPct val="130000"/>
              </a:lnSpc>
              <a:buClr>
                <a:srgbClr val="0A6AAE"/>
              </a:buClr>
              <a:buSzPct val="90000"/>
              <a:buFont typeface="+mj-lt"/>
              <a:buAutoNum type="arabicPeriod"/>
            </a:pPr>
            <a:r>
              <a:rPr lang="it-IT" sz="1600" b="1" i="1" dirty="0">
                <a:latin typeface="Calibri" panose="020F0502020204030204" pitchFamily="34" charset="0"/>
                <a:ea typeface="Verdana" panose="020B0604030504040204" pitchFamily="34" charset="0"/>
                <a:cs typeface="Verdana" panose="020B0604030504040204" pitchFamily="34" charset="0"/>
              </a:rPr>
              <a:t>Chi? </a:t>
            </a:r>
            <a:r>
              <a:rPr lang="it-IT" sz="1600" b="1" dirty="0">
                <a:latin typeface="Calibri" panose="020F0502020204030204" pitchFamily="34" charset="0"/>
                <a:ea typeface="Verdana" panose="020B0604030504040204" pitchFamily="34" charset="0"/>
                <a:cs typeface="Verdana" panose="020B0604030504040204" pitchFamily="34" charset="0"/>
              </a:rPr>
              <a:t>Soggetti coinvolti </a:t>
            </a:r>
          </a:p>
          <a:p>
            <a:pPr marL="1079500" lvl="2" indent="-514350" eaLnBrk="0" hangingPunct="0">
              <a:lnSpc>
                <a:spcPct val="130000"/>
              </a:lnSpc>
              <a:buClr>
                <a:srgbClr val="0A6AAE"/>
              </a:buClr>
              <a:buSzPct val="90000"/>
              <a:buFont typeface="+mj-lt"/>
              <a:buAutoNum type="arabicPeriod"/>
            </a:pPr>
            <a:r>
              <a:rPr lang="it-IT" sz="1600" b="1" i="1" dirty="0">
                <a:latin typeface="Calibri" panose="020F0502020204030204" pitchFamily="34" charset="0"/>
                <a:ea typeface="Verdana" panose="020B0604030504040204" pitchFamily="34" charset="0"/>
                <a:cs typeface="Verdana" panose="020B0604030504040204" pitchFamily="34" charset="0"/>
              </a:rPr>
              <a:t>Cosa? </a:t>
            </a:r>
            <a:r>
              <a:rPr lang="it-IT" sz="1600" b="1" dirty="0">
                <a:latin typeface="Calibri" panose="020F0502020204030204" pitchFamily="34" charset="0"/>
                <a:ea typeface="Verdana" panose="020B0604030504040204" pitchFamily="34" charset="0"/>
                <a:cs typeface="Verdana" panose="020B0604030504040204" pitchFamily="34" charset="0"/>
              </a:rPr>
              <a:t>Documenti accessibili </a:t>
            </a:r>
          </a:p>
          <a:p>
            <a:pPr marL="1079500" lvl="2" indent="-514350" eaLnBrk="0" hangingPunct="0">
              <a:lnSpc>
                <a:spcPct val="130000"/>
              </a:lnSpc>
              <a:buClr>
                <a:srgbClr val="0A6AAE"/>
              </a:buClr>
              <a:buSzPct val="90000"/>
              <a:buFont typeface="+mj-lt"/>
              <a:buAutoNum type="arabicPeriod"/>
            </a:pPr>
            <a:r>
              <a:rPr lang="it-IT" sz="1600" b="1" i="1" dirty="0">
                <a:latin typeface="Calibri" panose="020F0502020204030204" pitchFamily="34" charset="0"/>
                <a:ea typeface="Verdana" panose="020B0604030504040204" pitchFamily="34" charset="0"/>
                <a:cs typeface="Verdana" panose="020B0604030504040204" pitchFamily="34" charset="0"/>
              </a:rPr>
              <a:t>Come? </a:t>
            </a:r>
            <a:r>
              <a:rPr lang="it-IT" sz="1600" b="1" dirty="0">
                <a:latin typeface="Calibri" panose="020F0502020204030204" pitchFamily="34" charset="0"/>
                <a:ea typeface="Verdana" panose="020B0604030504040204" pitchFamily="34" charset="0"/>
                <a:cs typeface="Verdana" panose="020B0604030504040204" pitchFamily="34" charset="0"/>
              </a:rPr>
              <a:t>Le modalità di accesso </a:t>
            </a:r>
          </a:p>
          <a:p>
            <a:pPr marL="1079500" lvl="2" indent="-514350" eaLnBrk="0" hangingPunct="0">
              <a:lnSpc>
                <a:spcPct val="130000"/>
              </a:lnSpc>
              <a:buClr>
                <a:srgbClr val="0A6AAE"/>
              </a:buClr>
              <a:buSzPct val="90000"/>
              <a:buFont typeface="+mj-lt"/>
              <a:buAutoNum type="arabicPeriod"/>
            </a:pPr>
            <a:r>
              <a:rPr lang="it-IT" sz="1600" b="1" dirty="0">
                <a:latin typeface="Calibri" panose="020F0502020204030204" pitchFamily="34" charset="0"/>
                <a:ea typeface="Verdana" panose="020B0604030504040204" pitchFamily="34" charset="0"/>
                <a:cs typeface="Verdana" panose="020B0604030504040204" pitchFamily="34" charset="0"/>
              </a:rPr>
              <a:t>Limiti all’accesso </a:t>
            </a:r>
          </a:p>
          <a:p>
            <a:pPr marL="539750" lvl="1" indent="-431800" eaLnBrk="0" hangingPunct="0">
              <a:lnSpc>
                <a:spcPct val="130000"/>
              </a:lnSpc>
              <a:buClr>
                <a:srgbClr val="0A6AAE"/>
              </a:buClr>
              <a:buSzPct val="90000"/>
              <a:buFontTx/>
              <a:buChar char="►"/>
            </a:pPr>
            <a:r>
              <a:rPr lang="it-IT" b="1" dirty="0">
                <a:latin typeface="Calibri" panose="020F0502020204030204" pitchFamily="34" charset="0"/>
                <a:ea typeface="Verdana" panose="020B0604030504040204" pitchFamily="34" charset="0"/>
                <a:cs typeface="Verdana" panose="020B0604030504040204" pitchFamily="34" charset="0"/>
              </a:rPr>
              <a:t>Parte 2 - L’accesso civico (d.lgs. 14/03/2013, n. 33) </a:t>
            </a:r>
          </a:p>
          <a:p>
            <a:pPr marL="539750" lvl="1" indent="-431800" eaLnBrk="0" hangingPunct="0">
              <a:lnSpc>
                <a:spcPct val="130000"/>
              </a:lnSpc>
              <a:buClr>
                <a:srgbClr val="0A6AAE"/>
              </a:buClr>
              <a:buSzPct val="90000"/>
              <a:buFontTx/>
              <a:buChar char="►"/>
            </a:pPr>
            <a:r>
              <a:rPr lang="it-IT" b="1" dirty="0">
                <a:latin typeface="Calibri" panose="020F0502020204030204" pitchFamily="34" charset="0"/>
                <a:ea typeface="Verdana" panose="020B0604030504040204" pitchFamily="34" charset="0"/>
                <a:cs typeface="Verdana" panose="020B0604030504040204" pitchFamily="34" charset="0"/>
              </a:rPr>
              <a:t>Parte 3: Il diritto di accesso universale  (d.lgs. 97/16)</a:t>
            </a:r>
          </a:p>
          <a:p>
            <a:pPr marL="539750" lvl="1" indent="-431800" eaLnBrk="0" hangingPunct="0">
              <a:lnSpc>
                <a:spcPct val="130000"/>
              </a:lnSpc>
              <a:buClr>
                <a:srgbClr val="0A6AAE"/>
              </a:buClr>
              <a:buSzPct val="90000"/>
              <a:buFontTx/>
              <a:buChar char="►"/>
            </a:pPr>
            <a:endParaRPr lang="it-IT" b="1" dirty="0">
              <a:latin typeface="Calibri" panose="020F0502020204030204" pitchFamily="34" charset="0"/>
              <a:ea typeface="Verdana" panose="020B0604030504040204" pitchFamily="34" charset="0"/>
              <a:cs typeface="Verdana" panose="020B0604030504040204" pitchFamily="34" charset="0"/>
            </a:endParaRPr>
          </a:p>
        </p:txBody>
      </p:sp>
      <p:sp>
        <p:nvSpPr>
          <p:cNvPr id="6" name="Rettangolo arrotondato 5"/>
          <p:cNvSpPr/>
          <p:nvPr/>
        </p:nvSpPr>
        <p:spPr>
          <a:xfrm>
            <a:off x="77" y="1808820"/>
            <a:ext cx="9248183" cy="427969"/>
          </a:xfrm>
          <a:prstGeom prst="roundRect">
            <a:avLst/>
          </a:prstGeom>
          <a:solidFill>
            <a:srgbClr val="1F497D">
              <a:lumMod val="20000"/>
              <a:lumOff val="80000"/>
              <a:alpha val="37000"/>
            </a:srgbClr>
          </a:solidFill>
          <a:ln w="25400" cap="flat" cmpd="sng" algn="ctr">
            <a:noFill/>
            <a:prstDash val="solid"/>
          </a:ln>
          <a:effectLst/>
        </p:spPr>
        <p:txBody>
          <a:bodyPr anchor="ctr"/>
          <a:lstStyle/>
          <a:p>
            <a:pPr marL="0" marR="0" lvl="0" indent="0" algn="ctr" defTabSz="1072866" eaLnBrk="1" fontAlgn="auto" latinLnBrk="0" hangingPunct="1">
              <a:lnSpc>
                <a:spcPct val="100000"/>
              </a:lnSpc>
              <a:spcBef>
                <a:spcPts val="0"/>
              </a:spcBef>
              <a:spcAft>
                <a:spcPts val="0"/>
              </a:spcAft>
              <a:buClrTx/>
              <a:buSzTx/>
              <a:buFontTx/>
              <a:buNone/>
              <a:tabLst/>
              <a:defRPr/>
            </a:pPr>
            <a:endParaRPr kumimoji="0" lang="it-IT" sz="2100" b="0" i="0" u="none" strike="noStrike" kern="0" cap="none" spc="0" normalizeH="0" baseline="0" noProof="0">
              <a:ln>
                <a:noFill/>
              </a:ln>
              <a:solidFill>
                <a:prstClr val="white"/>
              </a:solidFill>
              <a:effectLst/>
              <a:uLnTx/>
              <a:uFillTx/>
              <a:latin typeface="Century Gothic" panose="020B0502020202020204" pitchFamily="34" charset="0"/>
              <a:ea typeface="+mn-ea"/>
              <a:cs typeface="+mn-cs"/>
            </a:endParaRPr>
          </a:p>
        </p:txBody>
      </p:sp>
    </p:spTree>
    <p:extLst>
      <p:ext uri="{BB962C8B-B14F-4D97-AF65-F5344CB8AC3E}">
        <p14:creationId xmlns:p14="http://schemas.microsoft.com/office/powerpoint/2010/main" val="228570979"/>
      </p:ext>
    </p:extLst>
  </p:cSld>
  <p:clrMapOvr>
    <a:masterClrMapping/>
  </p:clrMapOvr>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10"/>
          <p:cNvSpPr>
            <a:spLocks noChangeArrowheads="1"/>
          </p:cNvSpPr>
          <p:nvPr/>
        </p:nvSpPr>
        <p:spPr bwMode="auto">
          <a:xfrm>
            <a:off x="270892" y="150813"/>
            <a:ext cx="9244583" cy="398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eaLnBrk="0" hangingPunct="0"/>
            <a:r>
              <a:rPr lang="it-IT" sz="2800" b="1" dirty="0">
                <a:solidFill>
                  <a:srgbClr val="0A6AAE"/>
                </a:solidFill>
                <a:latin typeface="Calibri" pitchFamily="34" charset="0"/>
              </a:rPr>
              <a:t>Parte 1 – l’accesso ai documenti amministrativi </a:t>
            </a:r>
          </a:p>
        </p:txBody>
      </p:sp>
      <p:sp>
        <p:nvSpPr>
          <p:cNvPr id="6" name="Rectangle 3"/>
          <p:cNvSpPr>
            <a:spLocks noChangeArrowheads="1"/>
          </p:cNvSpPr>
          <p:nvPr/>
        </p:nvSpPr>
        <p:spPr bwMode="auto">
          <a:xfrm>
            <a:off x="270892" y="800709"/>
            <a:ext cx="9244012" cy="5040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lvl="1" eaLnBrk="0" hangingPunct="0">
              <a:lnSpc>
                <a:spcPct val="130000"/>
              </a:lnSpc>
              <a:buClr>
                <a:srgbClr val="0A6AAE"/>
              </a:buClr>
              <a:buSzPct val="90000"/>
            </a:pPr>
            <a:r>
              <a:rPr lang="it-IT" sz="2800" b="1" dirty="0">
                <a:solidFill>
                  <a:srgbClr val="FF0000"/>
                </a:solidFill>
                <a:latin typeface="Calibri" panose="020F0502020204030204" pitchFamily="34" charset="0"/>
                <a:ea typeface="Verdana" panose="020B0604030504040204" pitchFamily="34" charset="0"/>
                <a:cs typeface="Verdana" panose="020B0604030504040204" pitchFamily="34" charset="0"/>
              </a:rPr>
              <a:t>Cosa? </a:t>
            </a:r>
          </a:p>
          <a:p>
            <a:pPr marL="0" lvl="1" eaLnBrk="0" hangingPunct="0">
              <a:lnSpc>
                <a:spcPct val="130000"/>
              </a:lnSpc>
              <a:buClr>
                <a:srgbClr val="0A6AAE"/>
              </a:buClr>
              <a:buSzPct val="90000"/>
            </a:pPr>
            <a:r>
              <a:rPr lang="it-IT" b="1" dirty="0">
                <a:solidFill>
                  <a:srgbClr val="FF0000"/>
                </a:solidFill>
                <a:latin typeface="Calibri" panose="020F0502020204030204" pitchFamily="34" charset="0"/>
                <a:ea typeface="Verdana" panose="020B0604030504040204" pitchFamily="34" charset="0"/>
                <a:cs typeface="Verdana" panose="020B0604030504040204" pitchFamily="34" charset="0"/>
              </a:rPr>
              <a:t>La nozione di documento amministrativo </a:t>
            </a:r>
          </a:p>
          <a:p>
            <a:pPr algn="just"/>
            <a:endParaRPr lang="it-IT" dirty="0">
              <a:latin typeface="Calibri" panose="020F0502020204030204" pitchFamily="34" charset="0"/>
              <a:ea typeface="Verdana" panose="020B0604030504040204" pitchFamily="34" charset="0"/>
              <a:cs typeface="Verdana" panose="020B0604030504040204" pitchFamily="34" charset="0"/>
            </a:endParaRPr>
          </a:p>
        </p:txBody>
      </p:sp>
      <p:sp>
        <p:nvSpPr>
          <p:cNvPr id="5" name="Rectangle 3"/>
          <p:cNvSpPr>
            <a:spLocks noChangeArrowheads="1"/>
          </p:cNvSpPr>
          <p:nvPr/>
        </p:nvSpPr>
        <p:spPr bwMode="auto">
          <a:xfrm>
            <a:off x="271463" y="1391531"/>
            <a:ext cx="9244012" cy="48817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539750" lvl="1" indent="-431800" eaLnBrk="0" hangingPunct="0">
              <a:lnSpc>
                <a:spcPct val="130000"/>
              </a:lnSpc>
              <a:buClr>
                <a:srgbClr val="0A6AAE"/>
              </a:buClr>
              <a:buSzPct val="90000"/>
              <a:buFontTx/>
              <a:buChar char="►"/>
            </a:pPr>
            <a:endParaRPr lang="it-IT" dirty="0">
              <a:latin typeface="Calibri" panose="020F0502020204030204" pitchFamily="34" charset="0"/>
              <a:ea typeface="Verdana" panose="020B0604030504040204" pitchFamily="34" charset="0"/>
              <a:cs typeface="Verdana" panose="020B0604030504040204" pitchFamily="34" charset="0"/>
            </a:endParaRPr>
          </a:p>
          <a:p>
            <a:pPr marL="539750" lvl="1" indent="-431800" eaLnBrk="0" hangingPunct="0">
              <a:lnSpc>
                <a:spcPct val="130000"/>
              </a:lnSpc>
              <a:buClr>
                <a:srgbClr val="0A6AAE"/>
              </a:buClr>
              <a:buSzPct val="90000"/>
              <a:buFontTx/>
              <a:buChar char="►"/>
            </a:pPr>
            <a:endParaRPr lang="it-IT" dirty="0">
              <a:latin typeface="Calibri" panose="020F0502020204030204" pitchFamily="34" charset="0"/>
              <a:ea typeface="Verdana" panose="020B0604030504040204" pitchFamily="34" charset="0"/>
              <a:cs typeface="Verdana" panose="020B0604030504040204" pitchFamily="34" charset="0"/>
            </a:endParaRPr>
          </a:p>
          <a:p>
            <a:pPr marL="539750" lvl="1" indent="-431800" algn="just" eaLnBrk="0" hangingPunct="0">
              <a:lnSpc>
                <a:spcPct val="130000"/>
              </a:lnSpc>
              <a:buClr>
                <a:srgbClr val="0A6AAE"/>
              </a:buClr>
              <a:buSzPct val="90000"/>
              <a:buFontTx/>
              <a:buChar char="►"/>
            </a:pPr>
            <a:r>
              <a:rPr lang="it-IT" dirty="0">
                <a:latin typeface="Calibri" panose="020F0502020204030204" pitchFamily="34" charset="0"/>
                <a:ea typeface="Verdana" panose="020B0604030504040204" pitchFamily="34" charset="0"/>
                <a:cs typeface="Verdana" panose="020B0604030504040204" pitchFamily="34" charset="0"/>
              </a:rPr>
              <a:t>per </a:t>
            </a:r>
            <a:r>
              <a:rPr lang="it-IT" b="1" dirty="0">
                <a:latin typeface="Calibri" panose="020F0502020204030204" pitchFamily="34" charset="0"/>
                <a:ea typeface="Verdana" panose="020B0604030504040204" pitchFamily="34" charset="0"/>
                <a:cs typeface="Verdana" panose="020B0604030504040204" pitchFamily="34" charset="0"/>
              </a:rPr>
              <a:t>"documento amministrativo” </a:t>
            </a:r>
            <a:r>
              <a:rPr lang="it-IT" dirty="0">
                <a:latin typeface="Calibri" panose="020F0502020204030204" pitchFamily="34" charset="0"/>
                <a:ea typeface="Verdana" panose="020B0604030504040204" pitchFamily="34" charset="0"/>
                <a:cs typeface="Verdana" panose="020B0604030504040204" pitchFamily="34" charset="0"/>
              </a:rPr>
              <a:t>si intende ogni rappresentazione grafica, fotocinematografica, elettromagnetica o di qualunque altra specie del contenuto di atti, anche interni o non relativi ad uno specifico procedimento, detenuti da una pubblica amministrazione e concernenti attività di pubblico interesse, indipendentemente dalla natura pubblicistica o privatistica della loro disciplina sostanziale</a:t>
            </a:r>
          </a:p>
          <a:p>
            <a:pPr marL="539750" lvl="1" indent="-431800" eaLnBrk="0" hangingPunct="0">
              <a:lnSpc>
                <a:spcPct val="130000"/>
              </a:lnSpc>
              <a:buClr>
                <a:srgbClr val="0A6AAE"/>
              </a:buClr>
              <a:buSzPct val="90000"/>
              <a:buFontTx/>
              <a:buChar char="►"/>
            </a:pPr>
            <a:endParaRPr lang="it-IT" b="1" u="sng" dirty="0">
              <a:latin typeface="Calibri" panose="020F0502020204030204" pitchFamily="34" charset="0"/>
              <a:ea typeface="Verdana" panose="020B0604030504040204" pitchFamily="34" charset="0"/>
              <a:cs typeface="Verdana" panose="020B0604030504040204" pitchFamily="34" charset="0"/>
            </a:endParaRPr>
          </a:p>
          <a:p>
            <a:pPr marL="107950" lvl="1" eaLnBrk="0" hangingPunct="0">
              <a:lnSpc>
                <a:spcPct val="130000"/>
              </a:lnSpc>
              <a:buClr>
                <a:srgbClr val="0A6AAE"/>
              </a:buClr>
              <a:buSzPct val="90000"/>
            </a:pPr>
            <a:endParaRPr lang="it-IT" b="1" dirty="0">
              <a:latin typeface="Calibri" panose="020F0502020204030204" pitchFamily="34" charset="0"/>
              <a:ea typeface="Verdana" panose="020B0604030504040204" pitchFamily="34" charset="0"/>
              <a:cs typeface="Verdana" panose="020B0604030504040204" pitchFamily="34" charset="0"/>
            </a:endParaRPr>
          </a:p>
          <a:p>
            <a:pPr marL="107950" lvl="1" eaLnBrk="0" hangingPunct="0">
              <a:lnSpc>
                <a:spcPct val="130000"/>
              </a:lnSpc>
              <a:buClr>
                <a:srgbClr val="0A6AAE"/>
              </a:buClr>
              <a:buSzPct val="90000"/>
            </a:pPr>
            <a:endParaRPr lang="it-IT" b="1" dirty="0">
              <a:latin typeface="Calibri" panose="020F0502020204030204" pitchFamily="34" charset="0"/>
              <a:ea typeface="Verdana" panose="020B0604030504040204" pitchFamily="34" charset="0"/>
              <a:cs typeface="Verdana" panose="020B0604030504040204" pitchFamily="34" charset="0"/>
            </a:endParaRPr>
          </a:p>
        </p:txBody>
      </p:sp>
      <p:pic>
        <p:nvPicPr>
          <p:cNvPr id="2" name="Immagine 1"/>
          <p:cNvPicPr>
            <a:picLocks noChangeAspect="1"/>
          </p:cNvPicPr>
          <p:nvPr/>
        </p:nvPicPr>
        <p:blipFill>
          <a:blip r:embed="rId3"/>
          <a:stretch>
            <a:fillRect/>
          </a:stretch>
        </p:blipFill>
        <p:spPr>
          <a:xfrm>
            <a:off x="6895628" y="4342730"/>
            <a:ext cx="1875718" cy="1930586"/>
          </a:xfrm>
          <a:prstGeom prst="rect">
            <a:avLst/>
          </a:prstGeom>
        </p:spPr>
      </p:pic>
    </p:spTree>
    <p:extLst>
      <p:ext uri="{BB962C8B-B14F-4D97-AF65-F5344CB8AC3E}">
        <p14:creationId xmlns:p14="http://schemas.microsoft.com/office/powerpoint/2010/main" val="722072785"/>
      </p:ext>
    </p:extLst>
  </p:cSld>
  <p:clrMapOvr>
    <a:masterClrMapping/>
  </p:clrMapOvr>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342901" y="115888"/>
            <a:ext cx="9209088" cy="1143000"/>
          </a:xfrm>
        </p:spPr>
        <p:txBody>
          <a:bodyPr/>
          <a:lstStyle/>
          <a:p>
            <a:pPr algn="l"/>
            <a:r>
              <a:rPr lang="it-IT" sz="2400">
                <a:solidFill>
                  <a:srgbClr val="0A6AAE"/>
                </a:solidFill>
                <a:latin typeface="Calibri" pitchFamily="34" charset="0"/>
              </a:rPr>
              <a:t>Parte 1 – l’accesso ai documenti amministrativi </a:t>
            </a:r>
            <a:br>
              <a:rPr lang="it-IT" sz="2400">
                <a:solidFill>
                  <a:srgbClr val="0A6AAE"/>
                </a:solidFill>
                <a:latin typeface="Calibri" pitchFamily="34" charset="0"/>
              </a:rPr>
            </a:br>
            <a:endParaRPr lang="it-IT" dirty="0"/>
          </a:p>
        </p:txBody>
      </p:sp>
      <p:sp>
        <p:nvSpPr>
          <p:cNvPr id="3" name="Segnaposto contenuto 2"/>
          <p:cNvSpPr>
            <a:spLocks noGrp="1"/>
          </p:cNvSpPr>
          <p:nvPr>
            <p:ph sz="half" idx="1"/>
          </p:nvPr>
        </p:nvSpPr>
        <p:spPr>
          <a:xfrm>
            <a:off x="631825" y="1793875"/>
            <a:ext cx="3383483" cy="3730625"/>
          </a:xfrm>
        </p:spPr>
        <p:txBody>
          <a:bodyPr/>
          <a:lstStyle/>
          <a:p>
            <a:pPr marL="0" lvl="0" indent="0" algn="ctr">
              <a:buNone/>
            </a:pPr>
            <a:r>
              <a:rPr lang="it-IT" sz="2000" b="0" dirty="0">
                <a:latin typeface="Calibri" charset="0"/>
                <a:ea typeface="Calibri" charset="0"/>
                <a:cs typeface="Calibri" charset="0"/>
              </a:rPr>
              <a:t> </a:t>
            </a:r>
            <a:r>
              <a:rPr lang="it-IT" sz="2000" dirty="0">
                <a:solidFill>
                  <a:srgbClr val="FF0000"/>
                </a:solidFill>
                <a:latin typeface="Calibri" charset="0"/>
                <a:ea typeface="Calibri" charset="0"/>
                <a:cs typeface="Calibri" charset="0"/>
              </a:rPr>
              <a:t>Documenti Non ostensibili </a:t>
            </a:r>
          </a:p>
          <a:p>
            <a:pPr lvl="0" algn="just"/>
            <a:r>
              <a:rPr lang="it-IT" sz="2000" b="0" dirty="0">
                <a:latin typeface="Calibri" charset="0"/>
                <a:ea typeface="Calibri" charset="0"/>
                <a:cs typeface="Calibri" charset="0"/>
              </a:rPr>
              <a:t>informazioni di cui l'amministrazione dispone senza che esse siano registrate su un supporto</a:t>
            </a:r>
            <a:r>
              <a:rPr lang="it-IT" sz="2000" b="0" dirty="0">
                <a:latin typeface="Calibri" charset="0"/>
                <a:ea typeface="Calibri" charset="0"/>
                <a:cs typeface="Calibri" charset="0"/>
                <a:sym typeface="Wingdings"/>
              </a:rPr>
              <a:t> </a:t>
            </a:r>
            <a:r>
              <a:rPr lang="it-IT" sz="2000" b="0" dirty="0">
                <a:latin typeface="Calibri" charset="0"/>
                <a:ea typeface="Calibri" charset="0"/>
                <a:cs typeface="Calibri" charset="0"/>
              </a:rPr>
              <a:t> il rimedio dell'accesso non può quindi essere utilizzato per indurre o costringere l'amministrazione a formare atti nuovi</a:t>
            </a:r>
          </a:p>
          <a:p>
            <a:pPr lvl="0" algn="just"/>
            <a:r>
              <a:rPr lang="it-IT" sz="2000" b="0" dirty="0">
                <a:latin typeface="Calibri" charset="0"/>
                <a:ea typeface="Calibri" charset="0"/>
                <a:cs typeface="Calibri" charset="0"/>
              </a:rPr>
              <a:t>Pareri resi dall’Avvocatura dello Stato in relazione a lite in potenza o in atto; atti defensionali</a:t>
            </a:r>
            <a:r>
              <a:rPr lang="it-IT" sz="2000" b="0" dirty="0">
                <a:latin typeface="Calibri" charset="0"/>
                <a:ea typeface="Calibri" charset="0"/>
                <a:cs typeface="Calibri" charset="0"/>
                <a:sym typeface="Wingdings"/>
              </a:rPr>
              <a:t> </a:t>
            </a:r>
            <a:r>
              <a:rPr lang="it-IT" sz="2000" b="0" dirty="0">
                <a:latin typeface="Calibri" charset="0"/>
                <a:ea typeface="Calibri" charset="0"/>
                <a:cs typeface="Calibri" charset="0"/>
              </a:rPr>
              <a:t> riservatezza nei rapporti tra difensore e difeso </a:t>
            </a:r>
          </a:p>
          <a:p>
            <a:endParaRPr lang="it-IT" dirty="0"/>
          </a:p>
        </p:txBody>
      </p:sp>
      <p:sp>
        <p:nvSpPr>
          <p:cNvPr id="4" name="Segnaposto contenuto 3"/>
          <p:cNvSpPr>
            <a:spLocks noGrp="1"/>
          </p:cNvSpPr>
          <p:nvPr>
            <p:ph sz="half" idx="2"/>
          </p:nvPr>
        </p:nvSpPr>
        <p:spPr>
          <a:xfrm>
            <a:off x="4938217" y="1904118"/>
            <a:ext cx="3480702" cy="4479442"/>
          </a:xfrm>
        </p:spPr>
        <p:txBody>
          <a:bodyPr/>
          <a:lstStyle/>
          <a:p>
            <a:pPr marL="0" lvl="0" indent="0" algn="ctr">
              <a:buNone/>
            </a:pPr>
            <a:r>
              <a:rPr lang="it-IT" sz="2000" dirty="0">
                <a:solidFill>
                  <a:schemeClr val="accent6"/>
                </a:solidFill>
                <a:latin typeface="Calibri" charset="0"/>
                <a:ea typeface="Calibri" charset="0"/>
                <a:cs typeface="Calibri" charset="0"/>
              </a:rPr>
              <a:t>Documenti ostensibili</a:t>
            </a:r>
          </a:p>
          <a:p>
            <a:pPr algn="just"/>
            <a:r>
              <a:rPr lang="it-IT" sz="2000" b="0" dirty="0">
                <a:latin typeface="Calibri" charset="0"/>
                <a:ea typeface="Calibri" charset="0"/>
                <a:cs typeface="Calibri" charset="0"/>
              </a:rPr>
              <a:t>appunti, promemoria e brogliacci, salvo le ipotesi in cui non si tratti di documentazione destinata a rimanere nella sfera privata del soggetto che li ha predisposti</a:t>
            </a:r>
          </a:p>
          <a:p>
            <a:pPr algn="just"/>
            <a:r>
              <a:rPr lang="it-IT" sz="2000" b="0" dirty="0">
                <a:latin typeface="Calibri" charset="0"/>
                <a:ea typeface="Calibri" charset="0"/>
                <a:cs typeface="Calibri" charset="0"/>
              </a:rPr>
              <a:t>videate computer </a:t>
            </a:r>
          </a:p>
          <a:p>
            <a:pPr algn="just"/>
            <a:r>
              <a:rPr lang="it-IT" sz="2000" b="0" dirty="0">
                <a:latin typeface="Calibri" charset="0"/>
                <a:ea typeface="Calibri" charset="0"/>
                <a:cs typeface="Calibri" charset="0"/>
              </a:rPr>
              <a:t>pareri resi all’interno di un procedimento amministrativo sono ritenuti, in linea generale, accessibili. </a:t>
            </a:r>
          </a:p>
          <a:p>
            <a:endParaRPr lang="it-IT" sz="2000" b="0" dirty="0">
              <a:latin typeface="Calibri" charset="0"/>
              <a:ea typeface="Calibri" charset="0"/>
              <a:cs typeface="Calibri" charset="0"/>
            </a:endParaRPr>
          </a:p>
          <a:p>
            <a:pPr lvl="0"/>
            <a:endParaRPr lang="it-IT" dirty="0"/>
          </a:p>
          <a:p>
            <a:endParaRPr lang="it-IT" dirty="0"/>
          </a:p>
        </p:txBody>
      </p:sp>
      <p:pic>
        <p:nvPicPr>
          <p:cNvPr id="6" name="Immagine 5"/>
          <p:cNvPicPr>
            <a:picLocks noChangeAspect="1"/>
          </p:cNvPicPr>
          <p:nvPr/>
        </p:nvPicPr>
        <p:blipFill>
          <a:blip r:embed="rId2"/>
          <a:stretch>
            <a:fillRect/>
          </a:stretch>
        </p:blipFill>
        <p:spPr>
          <a:xfrm>
            <a:off x="8253921" y="15874"/>
            <a:ext cx="1524000" cy="1778000"/>
          </a:xfrm>
          <a:prstGeom prst="rect">
            <a:avLst/>
          </a:prstGeom>
        </p:spPr>
      </p:pic>
    </p:spTree>
    <p:extLst>
      <p:ext uri="{BB962C8B-B14F-4D97-AF65-F5344CB8AC3E}">
        <p14:creationId xmlns:p14="http://schemas.microsoft.com/office/powerpoint/2010/main" val="196878162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10"/>
          <p:cNvSpPr>
            <a:spLocks noChangeArrowheads="1"/>
          </p:cNvSpPr>
          <p:nvPr/>
        </p:nvSpPr>
        <p:spPr bwMode="auto">
          <a:xfrm>
            <a:off x="270892" y="150813"/>
            <a:ext cx="9244583" cy="398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eaLnBrk="0" hangingPunct="0"/>
            <a:r>
              <a:rPr lang="it-IT" sz="2800" b="1" dirty="0">
                <a:solidFill>
                  <a:srgbClr val="0A6AAE"/>
                </a:solidFill>
                <a:latin typeface="Calibri" pitchFamily="34" charset="0"/>
              </a:rPr>
              <a:t>Parte 1 – L’ accesso ai documenti amministrativi </a:t>
            </a:r>
          </a:p>
        </p:txBody>
      </p:sp>
      <p:sp>
        <p:nvSpPr>
          <p:cNvPr id="9" name="Rectangle 3"/>
          <p:cNvSpPr>
            <a:spLocks noChangeArrowheads="1"/>
          </p:cNvSpPr>
          <p:nvPr/>
        </p:nvSpPr>
        <p:spPr bwMode="auto">
          <a:xfrm>
            <a:off x="270892" y="980728"/>
            <a:ext cx="9244012" cy="52652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lvl="1" eaLnBrk="0" hangingPunct="0">
              <a:lnSpc>
                <a:spcPct val="130000"/>
              </a:lnSpc>
              <a:buClr>
                <a:srgbClr val="0A6AAE"/>
              </a:buClr>
              <a:buSzPct val="90000"/>
            </a:pPr>
            <a:r>
              <a:rPr lang="it-IT" b="1" i="1" dirty="0">
                <a:latin typeface="Calibri" panose="020F0502020204030204" pitchFamily="34" charset="0"/>
                <a:ea typeface="Verdana" panose="020B0604030504040204" pitchFamily="34" charset="0"/>
                <a:cs typeface="Verdana" panose="020B0604030504040204" pitchFamily="34" charset="0"/>
              </a:rPr>
              <a:t>In particolare: </a:t>
            </a:r>
            <a:r>
              <a:rPr lang="it-IT" b="1" dirty="0">
                <a:latin typeface="Calibri" panose="020F0502020204030204" pitchFamily="34" charset="0"/>
                <a:ea typeface="Verdana" panose="020B0604030504040204" pitchFamily="34" charset="0"/>
                <a:cs typeface="Verdana" panose="020B0604030504040204" pitchFamily="34" charset="0"/>
              </a:rPr>
              <a:t>I pareri legali: </a:t>
            </a:r>
          </a:p>
          <a:p>
            <a:pPr lvl="1"/>
            <a:endParaRPr lang="it-IT" altLang="it-IT" dirty="0"/>
          </a:p>
          <a:p>
            <a:pPr lvl="1"/>
            <a:endParaRPr lang="it-IT" altLang="it-IT" dirty="0"/>
          </a:p>
          <a:p>
            <a:pPr marL="800100" lvl="1" indent="-342900">
              <a:buFont typeface="Arial" charset="0"/>
              <a:buChar char="•"/>
            </a:pPr>
            <a:r>
              <a:rPr lang="it-IT" altLang="it-IT" dirty="0"/>
              <a:t>Atti defensionali connessi ad una controversia </a:t>
            </a:r>
            <a:r>
              <a:rPr lang="it-IT" altLang="it-IT" dirty="0">
                <a:sym typeface="Wingdings"/>
              </a:rPr>
              <a:t> </a:t>
            </a:r>
            <a:r>
              <a:rPr lang="it-IT" altLang="it-IT" dirty="0"/>
              <a:t>Segreto professionale </a:t>
            </a:r>
            <a:r>
              <a:rPr lang="it-IT" altLang="it-IT" dirty="0">
                <a:sym typeface="Wingdings"/>
              </a:rPr>
              <a:t> </a:t>
            </a:r>
            <a:r>
              <a:rPr lang="it-IT" altLang="it-IT" dirty="0">
                <a:solidFill>
                  <a:srgbClr val="FF0000"/>
                </a:solidFill>
              </a:rPr>
              <a:t>non accessibili</a:t>
            </a:r>
            <a:r>
              <a:rPr lang="it-IT" altLang="it-IT" dirty="0"/>
              <a:t>	</a:t>
            </a:r>
          </a:p>
          <a:p>
            <a:pPr marL="800100" lvl="1" indent="-342900">
              <a:buFont typeface="Arial" charset="0"/>
              <a:buChar char="•"/>
            </a:pPr>
            <a:r>
              <a:rPr lang="it-IT" altLang="it-IT" dirty="0"/>
              <a:t>Pareri riferiti all’iter procedimentale </a:t>
            </a:r>
            <a:r>
              <a:rPr lang="it-IT" altLang="it-IT" dirty="0">
                <a:sym typeface="Wingdings"/>
              </a:rPr>
              <a:t> </a:t>
            </a:r>
            <a:r>
              <a:rPr lang="it-IT" altLang="it-IT" dirty="0"/>
              <a:t>Atti istruttori</a:t>
            </a:r>
            <a:r>
              <a:rPr lang="it-IT" altLang="it-IT" dirty="0">
                <a:sym typeface="Wingdings"/>
              </a:rPr>
              <a:t> </a:t>
            </a:r>
            <a:r>
              <a:rPr lang="it-IT" altLang="it-IT" dirty="0">
                <a:solidFill>
                  <a:schemeClr val="accent6"/>
                </a:solidFill>
              </a:rPr>
              <a:t>accessibili</a:t>
            </a:r>
          </a:p>
          <a:p>
            <a:pPr marL="800100" lvl="1" indent="-342900">
              <a:buFont typeface="Arial" charset="0"/>
              <a:buChar char="•"/>
            </a:pPr>
            <a:r>
              <a:rPr lang="it-IT" altLang="it-IT" dirty="0"/>
              <a:t>Dopo l’avvio di un contenzioso (strategia difensiva)</a:t>
            </a:r>
            <a:r>
              <a:rPr lang="it-IT" altLang="it-IT" dirty="0">
                <a:sym typeface="Wingdings"/>
              </a:rPr>
              <a:t> </a:t>
            </a:r>
            <a:r>
              <a:rPr lang="it-IT" altLang="it-IT" dirty="0"/>
              <a:t>Segreto professionale</a:t>
            </a:r>
            <a:r>
              <a:rPr lang="it-IT" altLang="it-IT" dirty="0">
                <a:sym typeface="Wingdings"/>
              </a:rPr>
              <a:t> </a:t>
            </a:r>
            <a:r>
              <a:rPr lang="it-IT" altLang="it-IT" dirty="0">
                <a:solidFill>
                  <a:srgbClr val="FF0000"/>
                </a:solidFill>
              </a:rPr>
              <a:t>non accessibili</a:t>
            </a:r>
          </a:p>
          <a:p>
            <a:pPr lvl="4" indent="-457200" eaLnBrk="0" hangingPunct="0">
              <a:lnSpc>
                <a:spcPct val="130000"/>
              </a:lnSpc>
              <a:buClr>
                <a:srgbClr val="0A6AAE"/>
              </a:buClr>
              <a:buSzPct val="90000"/>
              <a:buFont typeface="+mj-lt"/>
              <a:buAutoNum type="arabicPeriod"/>
            </a:pPr>
            <a:endParaRPr lang="it-IT" b="1" dirty="0">
              <a:latin typeface="Calibri" panose="020F0502020204030204" pitchFamily="34" charset="0"/>
              <a:ea typeface="Verdana" panose="020B0604030504040204" pitchFamily="34" charset="0"/>
              <a:cs typeface="Verdana" panose="020B0604030504040204" pitchFamily="34" charset="0"/>
            </a:endParaRPr>
          </a:p>
        </p:txBody>
      </p:sp>
      <p:pic>
        <p:nvPicPr>
          <p:cNvPr id="2" name="Immagine 1"/>
          <p:cNvPicPr>
            <a:picLocks noChangeAspect="1"/>
          </p:cNvPicPr>
          <p:nvPr/>
        </p:nvPicPr>
        <p:blipFill>
          <a:blip r:embed="rId3"/>
          <a:stretch>
            <a:fillRect/>
          </a:stretch>
        </p:blipFill>
        <p:spPr>
          <a:xfrm>
            <a:off x="7543700" y="4185084"/>
            <a:ext cx="2196244" cy="2196244"/>
          </a:xfrm>
          <a:prstGeom prst="rect">
            <a:avLst/>
          </a:prstGeom>
        </p:spPr>
      </p:pic>
    </p:spTree>
    <p:extLst>
      <p:ext uri="{BB962C8B-B14F-4D97-AF65-F5344CB8AC3E}">
        <p14:creationId xmlns:p14="http://schemas.microsoft.com/office/powerpoint/2010/main" val="1265087496"/>
      </p:ext>
    </p:extLst>
  </p:cSld>
  <p:clrMapOvr>
    <a:masterClrMapping/>
  </p:clrMapOvr>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10"/>
          <p:cNvSpPr>
            <a:spLocks noChangeArrowheads="1"/>
          </p:cNvSpPr>
          <p:nvPr/>
        </p:nvSpPr>
        <p:spPr bwMode="auto">
          <a:xfrm>
            <a:off x="270892" y="150813"/>
            <a:ext cx="9244583" cy="398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eaLnBrk="0" hangingPunct="0"/>
            <a:r>
              <a:rPr lang="it-IT" sz="2800" b="1" dirty="0">
                <a:solidFill>
                  <a:srgbClr val="0A6AAE"/>
                </a:solidFill>
                <a:latin typeface="Calibri" pitchFamily="34" charset="0"/>
              </a:rPr>
              <a:t>Indice</a:t>
            </a:r>
          </a:p>
        </p:txBody>
      </p:sp>
      <p:sp>
        <p:nvSpPr>
          <p:cNvPr id="5123" name="Rectangle 3"/>
          <p:cNvSpPr>
            <a:spLocks noChangeArrowheads="1"/>
          </p:cNvSpPr>
          <p:nvPr/>
        </p:nvSpPr>
        <p:spPr bwMode="auto">
          <a:xfrm>
            <a:off x="271463" y="779463"/>
            <a:ext cx="9244012" cy="5278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539750" lvl="1" indent="-431800" eaLnBrk="0" hangingPunct="0">
              <a:lnSpc>
                <a:spcPct val="130000"/>
              </a:lnSpc>
              <a:buClr>
                <a:srgbClr val="0A6AAE"/>
              </a:buClr>
              <a:buSzPct val="90000"/>
              <a:buFontTx/>
              <a:buChar char="►"/>
            </a:pPr>
            <a:r>
              <a:rPr lang="it-IT" b="1" dirty="0">
                <a:latin typeface="Calibri" panose="020F0502020204030204" pitchFamily="34" charset="0"/>
                <a:ea typeface="Verdana" panose="020B0604030504040204" pitchFamily="34" charset="0"/>
                <a:cs typeface="Verdana" panose="020B0604030504040204" pitchFamily="34" charset="0"/>
              </a:rPr>
              <a:t>Parte 1 – L’ accesso ai documenti amministrativi (legge n. 241/1990)</a:t>
            </a:r>
          </a:p>
          <a:p>
            <a:pPr marL="1079500" lvl="2" indent="-514350" eaLnBrk="0" hangingPunct="0">
              <a:lnSpc>
                <a:spcPct val="130000"/>
              </a:lnSpc>
              <a:buClr>
                <a:srgbClr val="0A6AAE"/>
              </a:buClr>
              <a:buSzPct val="90000"/>
              <a:buFont typeface="+mj-lt"/>
              <a:buAutoNum type="arabicPeriod"/>
            </a:pPr>
            <a:r>
              <a:rPr lang="it-IT" sz="1600" b="1" dirty="0">
                <a:latin typeface="Calibri" panose="020F0502020204030204" pitchFamily="34" charset="0"/>
                <a:ea typeface="Verdana" panose="020B0604030504040204" pitchFamily="34" charset="0"/>
                <a:cs typeface="Verdana" panose="020B0604030504040204" pitchFamily="34" charset="0"/>
              </a:rPr>
              <a:t>Inquadramento generale</a:t>
            </a:r>
          </a:p>
          <a:p>
            <a:pPr marL="1079500" lvl="2" indent="-514350" eaLnBrk="0" hangingPunct="0">
              <a:lnSpc>
                <a:spcPct val="130000"/>
              </a:lnSpc>
              <a:buClr>
                <a:srgbClr val="0A6AAE"/>
              </a:buClr>
              <a:buSzPct val="90000"/>
              <a:buFont typeface="+mj-lt"/>
              <a:buAutoNum type="arabicPeriod"/>
            </a:pPr>
            <a:r>
              <a:rPr lang="it-IT" sz="1600" b="1" i="1" dirty="0">
                <a:latin typeface="Calibri" panose="020F0502020204030204" pitchFamily="34" charset="0"/>
                <a:ea typeface="Verdana" panose="020B0604030504040204" pitchFamily="34" charset="0"/>
                <a:cs typeface="Verdana" panose="020B0604030504040204" pitchFamily="34" charset="0"/>
              </a:rPr>
              <a:t>Chi? </a:t>
            </a:r>
            <a:r>
              <a:rPr lang="it-IT" sz="1600" b="1" dirty="0">
                <a:latin typeface="Calibri" panose="020F0502020204030204" pitchFamily="34" charset="0"/>
                <a:ea typeface="Verdana" panose="020B0604030504040204" pitchFamily="34" charset="0"/>
                <a:cs typeface="Verdana" panose="020B0604030504040204" pitchFamily="34" charset="0"/>
              </a:rPr>
              <a:t>Soggetti coinvolti </a:t>
            </a:r>
          </a:p>
          <a:p>
            <a:pPr marL="1079500" lvl="2" indent="-514350" eaLnBrk="0" hangingPunct="0">
              <a:lnSpc>
                <a:spcPct val="130000"/>
              </a:lnSpc>
              <a:buClr>
                <a:srgbClr val="0A6AAE"/>
              </a:buClr>
              <a:buSzPct val="90000"/>
              <a:buFont typeface="+mj-lt"/>
              <a:buAutoNum type="arabicPeriod"/>
            </a:pPr>
            <a:r>
              <a:rPr lang="it-IT" sz="1600" b="1" i="1" dirty="0">
                <a:latin typeface="Calibri" panose="020F0502020204030204" pitchFamily="34" charset="0"/>
                <a:ea typeface="Verdana" panose="020B0604030504040204" pitchFamily="34" charset="0"/>
                <a:cs typeface="Verdana" panose="020B0604030504040204" pitchFamily="34" charset="0"/>
              </a:rPr>
              <a:t>Cosa? </a:t>
            </a:r>
            <a:r>
              <a:rPr lang="it-IT" sz="1600" b="1" dirty="0">
                <a:latin typeface="Calibri" panose="020F0502020204030204" pitchFamily="34" charset="0"/>
                <a:ea typeface="Verdana" panose="020B0604030504040204" pitchFamily="34" charset="0"/>
                <a:cs typeface="Verdana" panose="020B0604030504040204" pitchFamily="34" charset="0"/>
              </a:rPr>
              <a:t>Documenti accessibili </a:t>
            </a:r>
          </a:p>
          <a:p>
            <a:pPr marL="1079500" lvl="2" indent="-514350" eaLnBrk="0" hangingPunct="0">
              <a:lnSpc>
                <a:spcPct val="130000"/>
              </a:lnSpc>
              <a:buClr>
                <a:srgbClr val="0A6AAE"/>
              </a:buClr>
              <a:buSzPct val="90000"/>
              <a:buFont typeface="+mj-lt"/>
              <a:buAutoNum type="arabicPeriod"/>
            </a:pPr>
            <a:r>
              <a:rPr lang="it-IT" sz="1600" b="1" i="1" dirty="0">
                <a:latin typeface="Calibri" panose="020F0502020204030204" pitchFamily="34" charset="0"/>
                <a:ea typeface="Verdana" panose="020B0604030504040204" pitchFamily="34" charset="0"/>
                <a:cs typeface="Verdana" panose="020B0604030504040204" pitchFamily="34" charset="0"/>
              </a:rPr>
              <a:t>Come? </a:t>
            </a:r>
            <a:r>
              <a:rPr lang="it-IT" sz="1600" b="1" dirty="0">
                <a:latin typeface="Calibri" panose="020F0502020204030204" pitchFamily="34" charset="0"/>
                <a:ea typeface="Verdana" panose="020B0604030504040204" pitchFamily="34" charset="0"/>
                <a:cs typeface="Verdana" panose="020B0604030504040204" pitchFamily="34" charset="0"/>
              </a:rPr>
              <a:t>Le modalità di accesso </a:t>
            </a:r>
          </a:p>
          <a:p>
            <a:pPr marL="1079500" lvl="2" indent="-514350" eaLnBrk="0" hangingPunct="0">
              <a:lnSpc>
                <a:spcPct val="130000"/>
              </a:lnSpc>
              <a:buClr>
                <a:srgbClr val="0A6AAE"/>
              </a:buClr>
              <a:buSzPct val="90000"/>
              <a:buFont typeface="+mj-lt"/>
              <a:buAutoNum type="arabicPeriod"/>
            </a:pPr>
            <a:r>
              <a:rPr lang="it-IT" sz="1600" b="1" dirty="0">
                <a:latin typeface="Calibri" panose="020F0502020204030204" pitchFamily="34" charset="0"/>
                <a:ea typeface="Verdana" panose="020B0604030504040204" pitchFamily="34" charset="0"/>
                <a:cs typeface="Verdana" panose="020B0604030504040204" pitchFamily="34" charset="0"/>
              </a:rPr>
              <a:t>Limiti all’accesso </a:t>
            </a:r>
          </a:p>
          <a:p>
            <a:pPr marL="539750" lvl="1" indent="-431800" eaLnBrk="0" hangingPunct="0">
              <a:lnSpc>
                <a:spcPct val="130000"/>
              </a:lnSpc>
              <a:buClr>
                <a:srgbClr val="0A6AAE"/>
              </a:buClr>
              <a:buSzPct val="90000"/>
              <a:buFontTx/>
              <a:buChar char="►"/>
            </a:pPr>
            <a:r>
              <a:rPr lang="it-IT" b="1" dirty="0">
                <a:latin typeface="Calibri" panose="020F0502020204030204" pitchFamily="34" charset="0"/>
                <a:ea typeface="Verdana" panose="020B0604030504040204" pitchFamily="34" charset="0"/>
                <a:cs typeface="Verdana" panose="020B0604030504040204" pitchFamily="34" charset="0"/>
              </a:rPr>
              <a:t>Parte 2 - L’accesso civico (d.lgs. 14/03/2013, n. 33) </a:t>
            </a:r>
          </a:p>
          <a:p>
            <a:pPr marL="539750" lvl="1" indent="-431800" eaLnBrk="0" hangingPunct="0">
              <a:lnSpc>
                <a:spcPct val="130000"/>
              </a:lnSpc>
              <a:buClr>
                <a:srgbClr val="0A6AAE"/>
              </a:buClr>
              <a:buSzPct val="90000"/>
              <a:buFontTx/>
              <a:buChar char="►"/>
            </a:pPr>
            <a:r>
              <a:rPr lang="it-IT" b="1" dirty="0">
                <a:latin typeface="Calibri" panose="020F0502020204030204" pitchFamily="34" charset="0"/>
                <a:ea typeface="Verdana" panose="020B0604030504040204" pitchFamily="34" charset="0"/>
                <a:cs typeface="Verdana" panose="020B0604030504040204" pitchFamily="34" charset="0"/>
              </a:rPr>
              <a:t>Parte 3: Il diritto di accesso universale  (d.lgs. 97/16)</a:t>
            </a:r>
          </a:p>
          <a:p>
            <a:pPr marL="539750" lvl="1" indent="-431800" eaLnBrk="0" hangingPunct="0">
              <a:lnSpc>
                <a:spcPct val="130000"/>
              </a:lnSpc>
              <a:buClr>
                <a:srgbClr val="0A6AAE"/>
              </a:buClr>
              <a:buSzPct val="90000"/>
              <a:buFontTx/>
              <a:buChar char="►"/>
            </a:pPr>
            <a:endParaRPr lang="it-IT" b="1" dirty="0">
              <a:latin typeface="Calibri" panose="020F0502020204030204" pitchFamily="34" charset="0"/>
              <a:ea typeface="Verdana" panose="020B0604030504040204" pitchFamily="34" charset="0"/>
              <a:cs typeface="Verdana" panose="020B0604030504040204" pitchFamily="34" charset="0"/>
            </a:endParaRPr>
          </a:p>
        </p:txBody>
      </p:sp>
      <p:sp>
        <p:nvSpPr>
          <p:cNvPr id="6" name="Rettangolo arrotondato 5"/>
          <p:cNvSpPr/>
          <p:nvPr/>
        </p:nvSpPr>
        <p:spPr>
          <a:xfrm>
            <a:off x="0" y="2132856"/>
            <a:ext cx="9248183" cy="427969"/>
          </a:xfrm>
          <a:prstGeom prst="roundRect">
            <a:avLst/>
          </a:prstGeom>
          <a:solidFill>
            <a:srgbClr val="1F497D">
              <a:lumMod val="20000"/>
              <a:lumOff val="80000"/>
              <a:alpha val="37000"/>
            </a:srgbClr>
          </a:solidFill>
          <a:ln w="25400" cap="flat" cmpd="sng" algn="ctr">
            <a:noFill/>
            <a:prstDash val="solid"/>
          </a:ln>
          <a:effectLst/>
        </p:spPr>
        <p:txBody>
          <a:bodyPr anchor="ctr"/>
          <a:lstStyle/>
          <a:p>
            <a:pPr marL="0" marR="0" lvl="0" indent="0" algn="ctr" defTabSz="1072866" eaLnBrk="1" fontAlgn="auto" latinLnBrk="0" hangingPunct="1">
              <a:lnSpc>
                <a:spcPct val="100000"/>
              </a:lnSpc>
              <a:spcBef>
                <a:spcPts val="0"/>
              </a:spcBef>
              <a:spcAft>
                <a:spcPts val="0"/>
              </a:spcAft>
              <a:buClrTx/>
              <a:buSzTx/>
              <a:buFontTx/>
              <a:buNone/>
              <a:tabLst/>
              <a:defRPr/>
            </a:pPr>
            <a:endParaRPr kumimoji="0" lang="it-IT" sz="2100" b="0" i="0" u="none" strike="noStrike" kern="0" cap="none" spc="0" normalizeH="0" baseline="0" noProof="0">
              <a:ln>
                <a:noFill/>
              </a:ln>
              <a:solidFill>
                <a:prstClr val="white"/>
              </a:solidFill>
              <a:effectLst/>
              <a:uLnTx/>
              <a:uFillTx/>
              <a:latin typeface="Century Gothic" panose="020B0502020202020204" pitchFamily="34" charset="0"/>
              <a:ea typeface="+mn-ea"/>
              <a:cs typeface="+mn-cs"/>
            </a:endParaRPr>
          </a:p>
        </p:txBody>
      </p:sp>
    </p:spTree>
    <p:extLst>
      <p:ext uri="{BB962C8B-B14F-4D97-AF65-F5344CB8AC3E}">
        <p14:creationId xmlns:p14="http://schemas.microsoft.com/office/powerpoint/2010/main" val="2114894225"/>
      </p:ext>
    </p:extLst>
  </p:cSld>
  <p:clrMapOvr>
    <a:masterClrMapping/>
  </p:clrMapOvr>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10"/>
          <p:cNvSpPr>
            <a:spLocks noChangeArrowheads="1"/>
          </p:cNvSpPr>
          <p:nvPr/>
        </p:nvSpPr>
        <p:spPr bwMode="auto">
          <a:xfrm>
            <a:off x="270892" y="150813"/>
            <a:ext cx="9244583" cy="398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eaLnBrk="0" hangingPunct="0"/>
            <a:r>
              <a:rPr lang="it-IT" sz="2800" b="1" dirty="0">
                <a:solidFill>
                  <a:srgbClr val="0A6AAE"/>
                </a:solidFill>
                <a:latin typeface="Calibri" pitchFamily="34" charset="0"/>
              </a:rPr>
              <a:t>Parte 1 – L’ accesso ai documenti amministrativi </a:t>
            </a:r>
          </a:p>
        </p:txBody>
      </p:sp>
      <p:sp>
        <p:nvSpPr>
          <p:cNvPr id="9" name="Rectangle 3"/>
          <p:cNvSpPr>
            <a:spLocks noChangeArrowheads="1"/>
          </p:cNvSpPr>
          <p:nvPr/>
        </p:nvSpPr>
        <p:spPr bwMode="auto">
          <a:xfrm>
            <a:off x="270892" y="980728"/>
            <a:ext cx="9244012" cy="52652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lvl="1" eaLnBrk="0" hangingPunct="0">
              <a:lnSpc>
                <a:spcPct val="130000"/>
              </a:lnSpc>
              <a:buClr>
                <a:srgbClr val="0A6AAE"/>
              </a:buClr>
              <a:buSzPct val="90000"/>
            </a:pPr>
            <a:r>
              <a:rPr lang="it-IT" b="1" dirty="0">
                <a:latin typeface="Calibri" panose="020F0502020204030204" pitchFamily="34" charset="0"/>
                <a:ea typeface="Verdana" panose="020B0604030504040204" pitchFamily="34" charset="0"/>
                <a:cs typeface="Verdana" panose="020B0604030504040204" pitchFamily="34" charset="0"/>
              </a:rPr>
              <a:t>L’istanza di accesso deve essere: </a:t>
            </a:r>
          </a:p>
          <a:p>
            <a:pPr lvl="4" indent="-457200" eaLnBrk="0" hangingPunct="0">
              <a:lnSpc>
                <a:spcPct val="130000"/>
              </a:lnSpc>
              <a:buClr>
                <a:srgbClr val="0A6AAE"/>
              </a:buClr>
              <a:buSzPct val="90000"/>
              <a:buFont typeface="+mj-lt"/>
              <a:buAutoNum type="arabicPeriod"/>
            </a:pPr>
            <a:r>
              <a:rPr lang="it-IT" dirty="0">
                <a:latin typeface="Calibri" charset="0"/>
                <a:ea typeface="Calibri" charset="0"/>
                <a:cs typeface="Calibri" charset="0"/>
              </a:rPr>
              <a:t>motivata</a:t>
            </a:r>
          </a:p>
          <a:p>
            <a:pPr lvl="4" indent="-457200" eaLnBrk="0" hangingPunct="0">
              <a:lnSpc>
                <a:spcPct val="130000"/>
              </a:lnSpc>
              <a:buClr>
                <a:srgbClr val="0A6AAE"/>
              </a:buClr>
              <a:buSzPct val="90000"/>
              <a:buFont typeface="+mj-lt"/>
              <a:buAutoNum type="arabicPeriod"/>
            </a:pPr>
            <a:r>
              <a:rPr lang="it-IT" dirty="0">
                <a:latin typeface="Calibri" charset="0"/>
                <a:ea typeface="Calibri" charset="0"/>
                <a:cs typeface="Calibri" charset="0"/>
              </a:rPr>
              <a:t>indicare gli estremi del documento oggetto della richiesta ovvero gli elementi che ne consentano l'individuazione </a:t>
            </a:r>
          </a:p>
          <a:p>
            <a:pPr lvl="4" indent="-457200" eaLnBrk="0" hangingPunct="0">
              <a:lnSpc>
                <a:spcPct val="130000"/>
              </a:lnSpc>
              <a:buClr>
                <a:srgbClr val="0A6AAE"/>
              </a:buClr>
              <a:buSzPct val="90000"/>
              <a:buFont typeface="+mj-lt"/>
              <a:buAutoNum type="arabicPeriod"/>
            </a:pPr>
            <a:r>
              <a:rPr lang="it-IT" dirty="0">
                <a:latin typeface="Calibri" charset="0"/>
                <a:ea typeface="Calibri" charset="0"/>
                <a:cs typeface="Calibri" charset="0"/>
              </a:rPr>
              <a:t>risultare formulata in moto tale da mettere l'amministrazione in condizione di comprenderne la portata ed il contenuto</a:t>
            </a:r>
          </a:p>
          <a:p>
            <a:pPr marL="0" lvl="1" eaLnBrk="0" hangingPunct="0">
              <a:lnSpc>
                <a:spcPct val="130000"/>
              </a:lnSpc>
              <a:buClr>
                <a:srgbClr val="0A6AAE"/>
              </a:buClr>
              <a:buSzPct val="90000"/>
            </a:pPr>
            <a:endParaRPr lang="it-IT" i="1" dirty="0">
              <a:latin typeface="Calibri" charset="0"/>
              <a:ea typeface="Calibri" charset="0"/>
              <a:cs typeface="Calibri" charset="0"/>
            </a:endParaRPr>
          </a:p>
          <a:p>
            <a:pPr marL="0" lvl="1" algn="just" eaLnBrk="0" hangingPunct="0">
              <a:lnSpc>
                <a:spcPct val="130000"/>
              </a:lnSpc>
              <a:buClr>
                <a:srgbClr val="0A6AAE"/>
              </a:buClr>
              <a:buSzPct val="90000"/>
            </a:pPr>
            <a:r>
              <a:rPr lang="it-IT" i="1" dirty="0">
                <a:latin typeface="Calibri" charset="0"/>
                <a:ea typeface="Calibri" charset="0"/>
                <a:cs typeface="Calibri" charset="0"/>
              </a:rPr>
              <a:t>L'onere di specificazione dei documenti per i quali si esercita il diritto di accesso non comporta la formale indicazione di tutti gli estremi identificativi (organo emanante, numero di protocollo, data di adozione dell'atto), ma può ritenersi assolto con l'indicazione dell'oggetto e dello scopo cui l'atto è indirizzato, così da mettere l'amministrazione in condizione di comprendere la portata ed il contenuto della domanda</a:t>
            </a:r>
            <a:r>
              <a:rPr lang="it-IT" dirty="0">
                <a:latin typeface="Calibri" charset="0"/>
                <a:ea typeface="Calibri" charset="0"/>
                <a:cs typeface="Calibri" charset="0"/>
              </a:rPr>
              <a:t>»</a:t>
            </a:r>
            <a:r>
              <a:rPr lang="it-IT" i="1" dirty="0">
                <a:latin typeface="Calibri" charset="0"/>
                <a:ea typeface="Calibri" charset="0"/>
                <a:cs typeface="Calibri" charset="0"/>
              </a:rPr>
              <a:t> </a:t>
            </a:r>
            <a:r>
              <a:rPr lang="it-IT" dirty="0">
                <a:latin typeface="Calibri" charset="0"/>
                <a:ea typeface="Calibri" charset="0"/>
                <a:cs typeface="Calibri" charset="0"/>
              </a:rPr>
              <a:t>(</a:t>
            </a:r>
            <a:r>
              <a:rPr lang="it-IT" dirty="0" err="1">
                <a:latin typeface="Calibri" charset="0"/>
                <a:ea typeface="Calibri" charset="0"/>
                <a:cs typeface="Calibri" charset="0"/>
              </a:rPr>
              <a:t>sent</a:t>
            </a:r>
            <a:r>
              <a:rPr lang="it-IT" dirty="0">
                <a:latin typeface="Calibri" charset="0"/>
                <a:ea typeface="Calibri" charset="0"/>
                <a:cs typeface="Calibri" charset="0"/>
              </a:rPr>
              <a:t>. </a:t>
            </a:r>
            <a:r>
              <a:rPr lang="it-IT" dirty="0" err="1">
                <a:latin typeface="Calibri" charset="0"/>
                <a:ea typeface="Calibri" charset="0"/>
                <a:cs typeface="Calibri" charset="0"/>
              </a:rPr>
              <a:t>Cons</a:t>
            </a:r>
            <a:r>
              <a:rPr lang="it-IT" dirty="0">
                <a:latin typeface="Calibri" charset="0"/>
                <a:ea typeface="Calibri" charset="0"/>
                <a:cs typeface="Calibri" charset="0"/>
              </a:rPr>
              <a:t>. Stato, sez. VI, 27 ottobre 2006, n. 6441) </a:t>
            </a:r>
          </a:p>
          <a:p>
            <a:pPr lvl="4" indent="-457200" eaLnBrk="0" hangingPunct="0">
              <a:lnSpc>
                <a:spcPct val="130000"/>
              </a:lnSpc>
              <a:buClr>
                <a:srgbClr val="0A6AAE"/>
              </a:buClr>
              <a:buSzPct val="90000"/>
              <a:buFont typeface="+mj-lt"/>
              <a:buAutoNum type="arabicPeriod"/>
            </a:pPr>
            <a:endParaRPr lang="it-IT" b="1" dirty="0">
              <a:latin typeface="Calibri" panose="020F0502020204030204" pitchFamily="34" charset="0"/>
              <a:ea typeface="Verdana" panose="020B0604030504040204" pitchFamily="34" charset="0"/>
              <a:cs typeface="Verdana" panose="020B0604030504040204" pitchFamily="34" charset="0"/>
            </a:endParaRPr>
          </a:p>
        </p:txBody>
      </p:sp>
      <p:pic>
        <p:nvPicPr>
          <p:cNvPr id="10" name="Immagine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414908" y="2204864"/>
            <a:ext cx="900671" cy="805811"/>
          </a:xfrm>
          <a:prstGeom prst="rect">
            <a:avLst/>
          </a:prstGeom>
        </p:spPr>
      </p:pic>
    </p:spTree>
    <p:extLst>
      <p:ext uri="{BB962C8B-B14F-4D97-AF65-F5344CB8AC3E}">
        <p14:creationId xmlns:p14="http://schemas.microsoft.com/office/powerpoint/2010/main" val="3531786797"/>
      </p:ext>
    </p:extLst>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10"/>
          <p:cNvSpPr>
            <a:spLocks noChangeArrowheads="1"/>
          </p:cNvSpPr>
          <p:nvPr/>
        </p:nvSpPr>
        <p:spPr bwMode="auto">
          <a:xfrm>
            <a:off x="270892" y="150813"/>
            <a:ext cx="9244583" cy="398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eaLnBrk="0" hangingPunct="0"/>
            <a:r>
              <a:rPr lang="it-IT" sz="2800" b="1" dirty="0">
                <a:solidFill>
                  <a:srgbClr val="0A6AAE"/>
                </a:solidFill>
                <a:latin typeface="Calibri" pitchFamily="34" charset="0"/>
              </a:rPr>
              <a:t>Indice generale </a:t>
            </a:r>
          </a:p>
        </p:txBody>
      </p:sp>
      <p:sp>
        <p:nvSpPr>
          <p:cNvPr id="5123" name="Rectangle 3"/>
          <p:cNvSpPr>
            <a:spLocks noChangeArrowheads="1"/>
          </p:cNvSpPr>
          <p:nvPr/>
        </p:nvSpPr>
        <p:spPr bwMode="auto">
          <a:xfrm>
            <a:off x="271463" y="779463"/>
            <a:ext cx="9244012" cy="5278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539750" lvl="1" indent="-431800" eaLnBrk="0" hangingPunct="0">
              <a:lnSpc>
                <a:spcPct val="130000"/>
              </a:lnSpc>
              <a:buClr>
                <a:srgbClr val="0A6AAE"/>
              </a:buClr>
              <a:buSzPct val="90000"/>
              <a:buFontTx/>
              <a:buChar char="►"/>
            </a:pPr>
            <a:endParaRPr lang="it-IT" sz="2800" b="1" dirty="0">
              <a:solidFill>
                <a:srgbClr val="FF0000"/>
              </a:solidFill>
              <a:latin typeface="Calibri" panose="020F0502020204030204" pitchFamily="34" charset="0"/>
              <a:ea typeface="Verdana" panose="020B0604030504040204" pitchFamily="34" charset="0"/>
              <a:cs typeface="Verdana" panose="020B0604030504040204" pitchFamily="34" charset="0"/>
            </a:endParaRPr>
          </a:p>
          <a:p>
            <a:pPr marL="539750" lvl="1" indent="-431800" eaLnBrk="0" hangingPunct="0">
              <a:lnSpc>
                <a:spcPct val="130000"/>
              </a:lnSpc>
              <a:buClr>
                <a:srgbClr val="0A6AAE"/>
              </a:buClr>
              <a:buSzPct val="90000"/>
              <a:buFontTx/>
              <a:buChar char="►"/>
            </a:pPr>
            <a:r>
              <a:rPr lang="it-IT" sz="2800" b="1" dirty="0">
                <a:solidFill>
                  <a:srgbClr val="FF0000"/>
                </a:solidFill>
                <a:latin typeface="Calibri" panose="020F0502020204030204" pitchFamily="34" charset="0"/>
                <a:ea typeface="Verdana" panose="020B0604030504040204" pitchFamily="34" charset="0"/>
                <a:cs typeface="Verdana" panose="020B0604030504040204" pitchFamily="34" charset="0"/>
              </a:rPr>
              <a:t>Parte 1 </a:t>
            </a:r>
            <a:r>
              <a:rPr lang="it-IT" sz="2800" b="1" dirty="0">
                <a:latin typeface="Calibri" panose="020F0502020204030204" pitchFamily="34" charset="0"/>
                <a:ea typeface="Verdana" panose="020B0604030504040204" pitchFamily="34" charset="0"/>
                <a:cs typeface="Verdana" panose="020B0604030504040204" pitchFamily="34" charset="0"/>
              </a:rPr>
              <a:t>–  L’ accesso ai documenti amministrativi (legge n. 241/1990)</a:t>
            </a:r>
          </a:p>
          <a:p>
            <a:pPr marL="539750" lvl="1" indent="-431800" eaLnBrk="0" hangingPunct="0">
              <a:lnSpc>
                <a:spcPct val="130000"/>
              </a:lnSpc>
              <a:buClr>
                <a:srgbClr val="0A6AAE"/>
              </a:buClr>
              <a:buSzPct val="90000"/>
              <a:buFontTx/>
              <a:buChar char="►"/>
            </a:pPr>
            <a:r>
              <a:rPr lang="it-IT" sz="2800" b="1" dirty="0">
                <a:solidFill>
                  <a:srgbClr val="FF0000"/>
                </a:solidFill>
                <a:latin typeface="Calibri" panose="020F0502020204030204" pitchFamily="34" charset="0"/>
                <a:ea typeface="Verdana" panose="020B0604030504040204" pitchFamily="34" charset="0"/>
                <a:cs typeface="Verdana" panose="020B0604030504040204" pitchFamily="34" charset="0"/>
              </a:rPr>
              <a:t>Parte 2 </a:t>
            </a:r>
            <a:r>
              <a:rPr lang="it-IT" sz="2800" b="1" dirty="0">
                <a:latin typeface="Calibri" panose="020F0502020204030204" pitchFamily="34" charset="0"/>
                <a:ea typeface="Verdana" panose="020B0604030504040204" pitchFamily="34" charset="0"/>
                <a:cs typeface="Verdana" panose="020B0604030504040204" pitchFamily="34" charset="0"/>
              </a:rPr>
              <a:t>–  L’accesso civico (d.lgs. 14/03/2013, n. 33) </a:t>
            </a:r>
          </a:p>
          <a:p>
            <a:pPr marL="539750" lvl="1" indent="-431800" eaLnBrk="0" hangingPunct="0">
              <a:lnSpc>
                <a:spcPct val="130000"/>
              </a:lnSpc>
              <a:buClr>
                <a:srgbClr val="0A6AAE"/>
              </a:buClr>
              <a:buSzPct val="90000"/>
              <a:buFontTx/>
              <a:buChar char="►"/>
            </a:pPr>
            <a:r>
              <a:rPr lang="it-IT" sz="2800" b="1" dirty="0">
                <a:solidFill>
                  <a:srgbClr val="FF0000"/>
                </a:solidFill>
                <a:latin typeface="Calibri" panose="020F0502020204030204" pitchFamily="34" charset="0"/>
                <a:ea typeface="Verdana" panose="020B0604030504040204" pitchFamily="34" charset="0"/>
                <a:cs typeface="Verdana" panose="020B0604030504040204" pitchFamily="34" charset="0"/>
              </a:rPr>
              <a:t>Parte 3 </a:t>
            </a:r>
            <a:r>
              <a:rPr lang="it-IT" sz="2800" b="1" dirty="0">
                <a:latin typeface="Calibri" panose="020F0502020204030204" pitchFamily="34" charset="0"/>
                <a:ea typeface="Verdana" panose="020B0604030504040204" pitchFamily="34" charset="0"/>
                <a:cs typeface="Verdana" panose="020B0604030504040204" pitchFamily="34" charset="0"/>
              </a:rPr>
              <a:t>–  L’accesso civico generalizzato (d.lgs. 97/16)</a:t>
            </a:r>
          </a:p>
        </p:txBody>
      </p:sp>
      <p:pic>
        <p:nvPicPr>
          <p:cNvPr id="7" name="Immagine 6"/>
          <p:cNvPicPr>
            <a:picLocks noChangeAspect="1"/>
          </p:cNvPicPr>
          <p:nvPr/>
        </p:nvPicPr>
        <p:blipFill>
          <a:blip r:embed="rId3"/>
          <a:stretch>
            <a:fillRect/>
          </a:stretch>
        </p:blipFill>
        <p:spPr>
          <a:xfrm>
            <a:off x="6283560" y="3658107"/>
            <a:ext cx="3390900" cy="2400300"/>
          </a:xfrm>
          <a:prstGeom prst="rect">
            <a:avLst/>
          </a:prstGeom>
        </p:spPr>
      </p:pic>
    </p:spTree>
  </p:cSld>
  <p:clrMapOvr>
    <a:masterClrMapping/>
  </p:clrMapOvr>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10"/>
          <p:cNvSpPr>
            <a:spLocks noChangeArrowheads="1"/>
          </p:cNvSpPr>
          <p:nvPr/>
        </p:nvSpPr>
        <p:spPr bwMode="auto">
          <a:xfrm>
            <a:off x="270892" y="150813"/>
            <a:ext cx="9244583" cy="398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eaLnBrk="0" hangingPunct="0"/>
            <a:r>
              <a:rPr lang="it-IT" sz="2800" b="1" dirty="0">
                <a:solidFill>
                  <a:srgbClr val="0A6AAE"/>
                </a:solidFill>
                <a:latin typeface="Calibri" pitchFamily="34" charset="0"/>
              </a:rPr>
              <a:t>Parte 1 – l’accesso ai documenti amministrativi </a:t>
            </a:r>
          </a:p>
        </p:txBody>
      </p:sp>
      <p:sp>
        <p:nvSpPr>
          <p:cNvPr id="13" name="Rettangolo arrotondato 12"/>
          <p:cNvSpPr/>
          <p:nvPr/>
        </p:nvSpPr>
        <p:spPr bwMode="auto">
          <a:xfrm>
            <a:off x="414907" y="774367"/>
            <a:ext cx="8892989" cy="600901"/>
          </a:xfrm>
          <a:prstGeom prst="roundRect">
            <a:avLst>
              <a:gd name="adj" fmla="val 7517"/>
            </a:avLst>
          </a:prstGeom>
          <a:noFill/>
          <a:ln w="9525" cap="flat" cmpd="sng" algn="ctr">
            <a:solidFill>
              <a:schemeClr val="tx1"/>
            </a:solidFill>
            <a:prstDash val="solid"/>
            <a:round/>
            <a:headEnd type="none" w="med" len="med"/>
            <a:tailEnd type="none" w="med" len="med"/>
          </a:ln>
          <a:effectLst/>
        </p:spPr>
        <p:txBody>
          <a:bodyPr vert="horz" wrap="square" lIns="216000" tIns="45720" rIns="91440" bIns="45720" numCol="1" rtlCol="0" anchor="ctr" anchorCtr="0" compatLnSpc="1">
            <a:prstTxWarp prst="textNoShape">
              <a:avLst/>
            </a:prstTxWarp>
          </a:bodyPr>
          <a:lstStyle/>
          <a:p>
            <a:pPr marL="271462" eaLnBrk="0" hangingPunct="0"/>
            <a:endParaRPr lang="it-IT" sz="1400" dirty="0">
              <a:latin typeface="Arial" pitchFamily="-110" charset="0"/>
            </a:endParaRPr>
          </a:p>
        </p:txBody>
      </p:sp>
      <p:sp>
        <p:nvSpPr>
          <p:cNvPr id="16" name="Rettangolo arrotondato 15"/>
          <p:cNvSpPr/>
          <p:nvPr/>
        </p:nvSpPr>
        <p:spPr bwMode="auto">
          <a:xfrm>
            <a:off x="385492" y="1945259"/>
            <a:ext cx="4287490" cy="4544082"/>
          </a:xfrm>
          <a:prstGeom prst="roundRect">
            <a:avLst>
              <a:gd name="adj" fmla="val 3634"/>
            </a:avLst>
          </a:prstGeom>
          <a:solidFill>
            <a:schemeClr val="bg1"/>
          </a:solidFill>
          <a:ln>
            <a:solidFill>
              <a:schemeClr val="bg1">
                <a:lumMod val="50000"/>
              </a:schemeClr>
            </a:solidFill>
          </a:ln>
          <a:effectLst>
            <a:outerShdw blurRad="50800" dist="38100" dir="2700000" algn="tl" rotWithShape="0">
              <a:prstClr val="black">
                <a:alpha val="40000"/>
              </a:prstClr>
            </a:outerShdw>
          </a:effectLst>
        </p:spPr>
        <p:txBody>
          <a:bodyPr wrap="square">
            <a:noAutofit/>
          </a:bodyPr>
          <a:lstStyle/>
          <a:p>
            <a:r>
              <a:rPr lang="it-IT" sz="1800" dirty="0">
                <a:latin typeface="Calibri" charset="0"/>
                <a:ea typeface="Calibri" charset="0"/>
                <a:cs typeface="Calibri" charset="0"/>
              </a:rPr>
              <a:t>Quando non emerga l'esistenza di controinteressati.</a:t>
            </a:r>
          </a:p>
          <a:p>
            <a:pPr algn="ctr"/>
            <a:r>
              <a:rPr lang="it-IT" sz="1800" b="1" dirty="0">
                <a:solidFill>
                  <a:srgbClr val="FF0000"/>
                </a:solidFill>
                <a:latin typeface="Calibri" charset="0"/>
                <a:ea typeface="Calibri" charset="0"/>
                <a:cs typeface="Calibri" charset="0"/>
              </a:rPr>
              <a:t>L’amministrazione </a:t>
            </a:r>
          </a:p>
          <a:p>
            <a:pPr marL="285750" indent="-285750">
              <a:buFont typeface="Arial" charset="0"/>
              <a:buChar char="•"/>
            </a:pPr>
            <a:r>
              <a:rPr lang="it-IT" sz="1800" dirty="0">
                <a:latin typeface="Calibri" charset="0"/>
                <a:ea typeface="Calibri" charset="0"/>
                <a:cs typeface="Calibri" charset="0"/>
              </a:rPr>
              <a:t>Se riscontrata la legittimazione del richiedente – provvede senza indugio all'ostensione del documento. </a:t>
            </a:r>
          </a:p>
          <a:p>
            <a:pPr marL="285750" indent="-285750">
              <a:buFont typeface="Arial" charset="0"/>
              <a:buChar char="•"/>
            </a:pPr>
            <a:r>
              <a:rPr lang="it-IT" sz="1800" dirty="0">
                <a:latin typeface="Calibri" charset="0"/>
                <a:ea typeface="Calibri" charset="0"/>
                <a:cs typeface="Calibri" charset="0"/>
              </a:rPr>
              <a:t>Qualora i riscontri l'esistenza di controinteressati e/o nel caso in cui non sia possibile l’accoglimento immediato della richiesta in via informale ovvero sorgano dubbi su alcuni elementi, invita il richiedente a presentare richiesta d’accesso formale</a:t>
            </a:r>
          </a:p>
          <a:p>
            <a:pPr marL="285750" indent="-285750">
              <a:buFont typeface="Arial" charset="0"/>
              <a:buChar char="•"/>
            </a:pPr>
            <a:endParaRPr lang="it-IT" sz="1800" dirty="0">
              <a:latin typeface="Calibri" charset="0"/>
              <a:ea typeface="Calibri" charset="0"/>
              <a:cs typeface="Calibri" charset="0"/>
            </a:endParaRPr>
          </a:p>
          <a:p>
            <a:pPr marL="285750" indent="-285750">
              <a:buFont typeface="Arial" charset="0"/>
              <a:buChar char="•"/>
            </a:pPr>
            <a:endParaRPr lang="it-IT" sz="1800" dirty="0">
              <a:latin typeface="Calibri" charset="0"/>
              <a:ea typeface="Calibri" charset="0"/>
              <a:cs typeface="Calibri" charset="0"/>
            </a:endParaRPr>
          </a:p>
        </p:txBody>
      </p:sp>
      <p:sp>
        <p:nvSpPr>
          <p:cNvPr id="17" name="Rettangolo arrotondato 16"/>
          <p:cNvSpPr/>
          <p:nvPr/>
        </p:nvSpPr>
        <p:spPr bwMode="auto">
          <a:xfrm>
            <a:off x="352837" y="1431187"/>
            <a:ext cx="4258075" cy="458153"/>
          </a:xfrm>
          <a:prstGeom prst="roundRect">
            <a:avLst>
              <a:gd name="adj" fmla="val 22050"/>
            </a:avLst>
          </a:prstGeom>
          <a:solidFill>
            <a:srgbClr val="0A6AAE"/>
          </a:solidFill>
          <a:effectLst>
            <a:outerShdw blurRad="50800" dist="38100" dir="2700000" algn="tl" rotWithShape="0">
              <a:prstClr val="black">
                <a:alpha val="40000"/>
              </a:prstClr>
            </a:outerShdw>
          </a:effectLst>
        </p:spPr>
        <p:txBody>
          <a:bodyPr wrap="square">
            <a:spAutoFit/>
          </a:bodyPr>
          <a:lstStyle/>
          <a:p>
            <a:pPr lvl="0" algn="ctr"/>
            <a:r>
              <a:rPr lang="it-IT" b="1" dirty="0">
                <a:solidFill>
                  <a:schemeClr val="bg1"/>
                </a:solidFill>
                <a:latin typeface="Calibri" panose="020F0502020204030204" pitchFamily="34" charset="0"/>
              </a:rPr>
              <a:t>ACCESSO INFORMALE</a:t>
            </a:r>
          </a:p>
        </p:txBody>
      </p:sp>
      <p:sp>
        <p:nvSpPr>
          <p:cNvPr id="19" name="Rectangle 3"/>
          <p:cNvSpPr>
            <a:spLocks noChangeArrowheads="1"/>
          </p:cNvSpPr>
          <p:nvPr/>
        </p:nvSpPr>
        <p:spPr bwMode="auto">
          <a:xfrm>
            <a:off x="1247661" y="1011643"/>
            <a:ext cx="4567847" cy="7566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marL="0" lvl="1" algn="just" eaLnBrk="0" hangingPunct="0">
              <a:lnSpc>
                <a:spcPct val="130000"/>
              </a:lnSpc>
              <a:buClr>
                <a:srgbClr val="0A6AAE"/>
              </a:buClr>
              <a:buSzPct val="90000"/>
            </a:pPr>
            <a:endParaRPr lang="it-IT" b="1" dirty="0">
              <a:latin typeface="Calibri" panose="020F0502020204030204" pitchFamily="34" charset="0"/>
              <a:ea typeface="Verdana" panose="020B0604030504040204" pitchFamily="34" charset="0"/>
              <a:cs typeface="Verdana" panose="020B0604030504040204" pitchFamily="34" charset="0"/>
            </a:endParaRPr>
          </a:p>
        </p:txBody>
      </p:sp>
      <p:pic>
        <p:nvPicPr>
          <p:cNvPr id="4" name="Immagin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85492" y="754011"/>
            <a:ext cx="1047559" cy="621258"/>
          </a:xfrm>
          <a:prstGeom prst="rect">
            <a:avLst/>
          </a:prstGeom>
        </p:spPr>
      </p:pic>
      <p:sp>
        <p:nvSpPr>
          <p:cNvPr id="20" name="Rettangolo arrotondato 19"/>
          <p:cNvSpPr/>
          <p:nvPr/>
        </p:nvSpPr>
        <p:spPr bwMode="auto">
          <a:xfrm>
            <a:off x="4798660" y="1981262"/>
            <a:ext cx="4509236" cy="4544082"/>
          </a:xfrm>
          <a:prstGeom prst="roundRect">
            <a:avLst>
              <a:gd name="adj" fmla="val 3634"/>
            </a:avLst>
          </a:prstGeom>
          <a:solidFill>
            <a:schemeClr val="bg1"/>
          </a:solidFill>
          <a:ln>
            <a:solidFill>
              <a:schemeClr val="bg1">
                <a:lumMod val="50000"/>
              </a:schemeClr>
            </a:solidFill>
          </a:ln>
          <a:effectLst>
            <a:outerShdw blurRad="50800" dist="38100" dir="2700000" algn="tl" rotWithShape="0">
              <a:prstClr val="black">
                <a:alpha val="40000"/>
              </a:prstClr>
            </a:outerShdw>
          </a:effectLst>
        </p:spPr>
        <p:txBody>
          <a:bodyPr wrap="square">
            <a:noAutofit/>
          </a:bodyPr>
          <a:lstStyle/>
          <a:p>
            <a:r>
              <a:rPr lang="it-IT" sz="1800" dirty="0">
                <a:latin typeface="Calibri" charset="0"/>
                <a:ea typeface="Calibri" charset="0"/>
                <a:cs typeface="Calibri" charset="0"/>
              </a:rPr>
              <a:t>Quando emerga l'esistenza di controinteressati.</a:t>
            </a:r>
          </a:p>
          <a:p>
            <a:pPr algn="ctr"/>
            <a:r>
              <a:rPr lang="it-IT" sz="1800" b="1" dirty="0">
                <a:solidFill>
                  <a:srgbClr val="FF0000"/>
                </a:solidFill>
                <a:latin typeface="Calibri" charset="0"/>
                <a:ea typeface="Calibri" charset="0"/>
                <a:cs typeface="Calibri" charset="0"/>
              </a:rPr>
              <a:t>L'amministrazione</a:t>
            </a:r>
          </a:p>
          <a:p>
            <a:pPr marL="342900" indent="-342900">
              <a:buFont typeface="Arial" charset="0"/>
              <a:buChar char="•"/>
            </a:pPr>
            <a:r>
              <a:rPr lang="it-IT" sz="1800" dirty="0">
                <a:latin typeface="Calibri" charset="0"/>
                <a:ea typeface="Calibri" charset="0"/>
                <a:cs typeface="Calibri" charset="0"/>
              </a:rPr>
              <a:t>deve darne comunicazione ai soggetti controinteressati attraverso l'invio di una copia con raccomandata con avviso di ricevimento</a:t>
            </a:r>
          </a:p>
          <a:p>
            <a:pPr marL="342900" indent="-342900">
              <a:buFont typeface="Arial" charset="0"/>
              <a:buChar char="•"/>
            </a:pPr>
            <a:r>
              <a:rPr lang="it-IT" sz="1800" dirty="0">
                <a:solidFill>
                  <a:srgbClr val="FF0000"/>
                </a:solidFill>
                <a:latin typeface="Calibri" charset="0"/>
                <a:ea typeface="Calibri" charset="0"/>
                <a:cs typeface="Calibri" charset="0"/>
              </a:rPr>
              <a:t>Entro dieci giorni </a:t>
            </a:r>
            <a:r>
              <a:rPr lang="it-IT" sz="1800" dirty="0">
                <a:latin typeface="Calibri" charset="0"/>
                <a:ea typeface="Calibri" charset="0"/>
                <a:cs typeface="Calibri" charset="0"/>
              </a:rPr>
              <a:t>dalla ricezione della comunicazione, i controinteressati possono veicolare una motivata opposizione all'istanza di accesso.</a:t>
            </a:r>
            <a:endParaRPr lang="it-IT" sz="1600" dirty="0">
              <a:latin typeface="Calibri" charset="0"/>
              <a:ea typeface="Calibri" charset="0"/>
              <a:cs typeface="Calibri" charset="0"/>
            </a:endParaRPr>
          </a:p>
        </p:txBody>
      </p:sp>
      <p:sp>
        <p:nvSpPr>
          <p:cNvPr id="21" name="Rettangolo arrotondato 20"/>
          <p:cNvSpPr/>
          <p:nvPr/>
        </p:nvSpPr>
        <p:spPr bwMode="auto">
          <a:xfrm>
            <a:off x="4733309" y="1418573"/>
            <a:ext cx="4509236" cy="458153"/>
          </a:xfrm>
          <a:prstGeom prst="roundRect">
            <a:avLst>
              <a:gd name="adj" fmla="val 22050"/>
            </a:avLst>
          </a:prstGeom>
          <a:solidFill>
            <a:srgbClr val="0A6AAE"/>
          </a:solidFill>
          <a:effectLst>
            <a:outerShdw blurRad="50800" dist="38100" dir="2700000" algn="tl" rotWithShape="0">
              <a:prstClr val="black">
                <a:alpha val="40000"/>
              </a:prstClr>
            </a:outerShdw>
          </a:effectLst>
        </p:spPr>
        <p:txBody>
          <a:bodyPr wrap="square">
            <a:spAutoFit/>
          </a:bodyPr>
          <a:lstStyle/>
          <a:p>
            <a:pPr lvl="0" algn="ctr"/>
            <a:r>
              <a:rPr lang="it-IT" b="1" dirty="0">
                <a:solidFill>
                  <a:schemeClr val="bg1"/>
                </a:solidFill>
                <a:latin typeface="Calibri" panose="020F0502020204030204" pitchFamily="34" charset="0"/>
              </a:rPr>
              <a:t>ACCESSO FORMALE </a:t>
            </a:r>
          </a:p>
        </p:txBody>
      </p:sp>
      <p:sp>
        <p:nvSpPr>
          <p:cNvPr id="3" name="Rettangolo 2"/>
          <p:cNvSpPr/>
          <p:nvPr/>
        </p:nvSpPr>
        <p:spPr>
          <a:xfrm>
            <a:off x="2295220" y="747804"/>
            <a:ext cx="5392496" cy="492443"/>
          </a:xfrm>
          <a:prstGeom prst="rect">
            <a:avLst/>
          </a:prstGeom>
        </p:spPr>
        <p:txBody>
          <a:bodyPr wrap="square">
            <a:spAutoFit/>
          </a:bodyPr>
          <a:lstStyle/>
          <a:p>
            <a:pPr marL="0" lvl="1" algn="ctr" eaLnBrk="0" hangingPunct="0">
              <a:lnSpc>
                <a:spcPct val="130000"/>
              </a:lnSpc>
              <a:buClr>
                <a:srgbClr val="0A6AAE"/>
              </a:buClr>
              <a:buSzPct val="90000"/>
            </a:pPr>
            <a:r>
              <a:rPr lang="it-IT" b="1" dirty="0">
                <a:latin typeface="Calibri" panose="020F0502020204030204" pitchFamily="34" charset="0"/>
                <a:ea typeface="Verdana" panose="020B0604030504040204" pitchFamily="34" charset="0"/>
                <a:cs typeface="Verdana" panose="020B0604030504040204" pitchFamily="34" charset="0"/>
              </a:rPr>
              <a:t>Le modalità di </a:t>
            </a:r>
            <a:r>
              <a:rPr lang="it-IT" b="1">
                <a:latin typeface="Calibri" panose="020F0502020204030204" pitchFamily="34" charset="0"/>
                <a:ea typeface="Verdana" panose="020B0604030504040204" pitchFamily="34" charset="0"/>
                <a:cs typeface="Verdana" panose="020B0604030504040204" pitchFamily="34" charset="0"/>
              </a:rPr>
              <a:t>accesso  D.P.R</a:t>
            </a:r>
            <a:r>
              <a:rPr lang="it-IT" b="1" dirty="0">
                <a:latin typeface="Calibri" panose="020F0502020204030204" pitchFamily="34" charset="0"/>
                <a:ea typeface="Verdana" panose="020B0604030504040204" pitchFamily="34" charset="0"/>
                <a:cs typeface="Verdana" panose="020B0604030504040204" pitchFamily="34" charset="0"/>
              </a:rPr>
              <a:t>. n. 184/2006  </a:t>
            </a:r>
          </a:p>
        </p:txBody>
      </p:sp>
      <p:sp>
        <p:nvSpPr>
          <p:cNvPr id="2" name="Freccia destra 1"/>
          <p:cNvSpPr/>
          <p:nvPr/>
        </p:nvSpPr>
        <p:spPr bwMode="auto">
          <a:xfrm>
            <a:off x="3659320" y="5373216"/>
            <a:ext cx="1332148" cy="576064"/>
          </a:xfrm>
          <a:prstGeom prst="rightArrow">
            <a:avLst/>
          </a:prstGeom>
          <a:solidFill>
            <a:srgbClr val="0A6AAE"/>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r" defTabSz="914400" rtl="0" eaLnBrk="0" fontAlgn="base" latinLnBrk="0" hangingPunct="0">
              <a:lnSpc>
                <a:spcPct val="100000"/>
              </a:lnSpc>
              <a:spcBef>
                <a:spcPct val="0"/>
              </a:spcBef>
              <a:spcAft>
                <a:spcPct val="0"/>
              </a:spcAft>
              <a:buClrTx/>
              <a:buSzTx/>
              <a:buFontTx/>
              <a:buNone/>
              <a:tabLst/>
            </a:pPr>
            <a:endParaRPr kumimoji="0" lang="it-IT" sz="2000" b="0" i="0" u="none" strike="noStrike" cap="none" normalizeH="0" baseline="0">
              <a:ln>
                <a:noFill/>
              </a:ln>
              <a:solidFill>
                <a:schemeClr val="tx1"/>
              </a:solidFill>
              <a:effectLst/>
              <a:latin typeface="Arial" charset="0"/>
            </a:endParaRPr>
          </a:p>
        </p:txBody>
      </p:sp>
    </p:spTree>
    <p:extLst>
      <p:ext uri="{BB962C8B-B14F-4D97-AF65-F5344CB8AC3E}">
        <p14:creationId xmlns:p14="http://schemas.microsoft.com/office/powerpoint/2010/main" val="4118913965"/>
      </p:ext>
    </p:extLst>
  </p:cSld>
  <p:clrMapOvr>
    <a:masterClrMapping/>
  </p:clrMapOvr>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10"/>
          <p:cNvSpPr>
            <a:spLocks noChangeArrowheads="1"/>
          </p:cNvSpPr>
          <p:nvPr/>
        </p:nvSpPr>
        <p:spPr bwMode="auto">
          <a:xfrm>
            <a:off x="270892" y="150813"/>
            <a:ext cx="9244583" cy="398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eaLnBrk="0" hangingPunct="0"/>
            <a:r>
              <a:rPr lang="it-IT" sz="2800" b="1" dirty="0">
                <a:solidFill>
                  <a:srgbClr val="0A6AAE"/>
                </a:solidFill>
                <a:latin typeface="Calibri" pitchFamily="34" charset="0"/>
              </a:rPr>
              <a:t>Parte 1 – l’accesso ai documenti amministrativi </a:t>
            </a:r>
          </a:p>
        </p:txBody>
      </p:sp>
      <p:sp>
        <p:nvSpPr>
          <p:cNvPr id="13" name="Rettangolo arrotondato 12"/>
          <p:cNvSpPr/>
          <p:nvPr/>
        </p:nvSpPr>
        <p:spPr bwMode="auto">
          <a:xfrm>
            <a:off x="414907" y="774367"/>
            <a:ext cx="8892989" cy="600901"/>
          </a:xfrm>
          <a:prstGeom prst="roundRect">
            <a:avLst>
              <a:gd name="adj" fmla="val 7517"/>
            </a:avLst>
          </a:prstGeom>
          <a:noFill/>
          <a:ln w="9525" cap="flat" cmpd="sng" algn="ctr">
            <a:solidFill>
              <a:schemeClr val="tx1"/>
            </a:solidFill>
            <a:prstDash val="solid"/>
            <a:round/>
            <a:headEnd type="none" w="med" len="med"/>
            <a:tailEnd type="none" w="med" len="med"/>
          </a:ln>
          <a:effectLst/>
        </p:spPr>
        <p:txBody>
          <a:bodyPr vert="horz" wrap="square" lIns="216000" tIns="45720" rIns="91440" bIns="45720" numCol="1" rtlCol="0" anchor="ctr" anchorCtr="0" compatLnSpc="1">
            <a:prstTxWarp prst="textNoShape">
              <a:avLst/>
            </a:prstTxWarp>
          </a:bodyPr>
          <a:lstStyle/>
          <a:p>
            <a:pPr marL="271462" eaLnBrk="0" hangingPunct="0"/>
            <a:endParaRPr lang="it-IT" sz="1400" dirty="0">
              <a:latin typeface="Arial" pitchFamily="-110" charset="0"/>
            </a:endParaRPr>
          </a:p>
        </p:txBody>
      </p:sp>
      <p:sp>
        <p:nvSpPr>
          <p:cNvPr id="16" name="Rettangolo arrotondato 15"/>
          <p:cNvSpPr/>
          <p:nvPr/>
        </p:nvSpPr>
        <p:spPr bwMode="auto">
          <a:xfrm>
            <a:off x="385492" y="1945259"/>
            <a:ext cx="4287490" cy="4544082"/>
          </a:xfrm>
          <a:prstGeom prst="roundRect">
            <a:avLst>
              <a:gd name="adj" fmla="val 3634"/>
            </a:avLst>
          </a:prstGeom>
          <a:solidFill>
            <a:schemeClr val="bg1"/>
          </a:solidFill>
          <a:ln>
            <a:solidFill>
              <a:schemeClr val="bg1">
                <a:lumMod val="50000"/>
              </a:schemeClr>
            </a:solidFill>
          </a:ln>
          <a:effectLst>
            <a:outerShdw blurRad="50800" dist="38100" dir="2700000" algn="tl" rotWithShape="0">
              <a:prstClr val="black">
                <a:alpha val="40000"/>
              </a:prstClr>
            </a:outerShdw>
          </a:effectLst>
        </p:spPr>
        <p:txBody>
          <a:bodyPr wrap="square">
            <a:noAutofit/>
          </a:bodyPr>
          <a:lstStyle/>
          <a:p>
            <a:pPr algn="ctr"/>
            <a:r>
              <a:rPr lang="it-IT" sz="1800" b="1" dirty="0">
                <a:latin typeface="Calibri" charset="0"/>
                <a:ea typeface="Calibri" charset="0"/>
                <a:cs typeface="Calibri" charset="0"/>
              </a:rPr>
              <a:t>Accoglimento della richiesta </a:t>
            </a:r>
          </a:p>
          <a:p>
            <a:endParaRPr lang="it-IT" sz="1800" b="1" dirty="0">
              <a:latin typeface="Calibri" charset="0"/>
              <a:ea typeface="Calibri" charset="0"/>
              <a:cs typeface="Calibri" charset="0"/>
            </a:endParaRPr>
          </a:p>
          <a:p>
            <a:pPr marL="1200150" lvl="2" indent="-285750" algn="just">
              <a:buFont typeface="Arial" charset="0"/>
              <a:buChar char="•"/>
            </a:pPr>
            <a:r>
              <a:rPr lang="it-IT" sz="1600" dirty="0">
                <a:latin typeface="Calibri" charset="0"/>
                <a:ea typeface="Calibri" charset="0"/>
                <a:cs typeface="Calibri" charset="0"/>
              </a:rPr>
              <a:t>L'atto di accoglimento contiene </a:t>
            </a:r>
            <a:r>
              <a:rPr lang="it-IT" sz="1600" b="1" dirty="0">
                <a:latin typeface="Calibri" charset="0"/>
                <a:ea typeface="Calibri" charset="0"/>
                <a:cs typeface="Calibri" charset="0"/>
              </a:rPr>
              <a:t>l'indicazione dell'ufficio </a:t>
            </a:r>
            <a:r>
              <a:rPr lang="it-IT" sz="1600" dirty="0">
                <a:latin typeface="Calibri" charset="0"/>
                <a:ea typeface="Calibri" charset="0"/>
                <a:cs typeface="Calibri" charset="0"/>
              </a:rPr>
              <a:t>per prendere visione dei documenti o per ottenerne copia.</a:t>
            </a:r>
          </a:p>
          <a:p>
            <a:pPr marL="1200150" lvl="2" indent="-285750" algn="just">
              <a:buFont typeface="Arial" charset="0"/>
              <a:buChar char="•"/>
            </a:pPr>
            <a:r>
              <a:rPr lang="it-IT" sz="1600" dirty="0">
                <a:latin typeface="Calibri" charset="0"/>
                <a:ea typeface="Calibri" charset="0"/>
                <a:cs typeface="Calibri" charset="0"/>
              </a:rPr>
              <a:t>comporta anche la facoltà di accesso agli </a:t>
            </a:r>
            <a:r>
              <a:rPr lang="it-IT" sz="1600" b="1" dirty="0">
                <a:latin typeface="Calibri" charset="0"/>
                <a:ea typeface="Calibri" charset="0"/>
                <a:cs typeface="Calibri" charset="0"/>
              </a:rPr>
              <a:t>altri documenti </a:t>
            </a:r>
            <a:r>
              <a:rPr lang="it-IT" sz="1600" dirty="0">
                <a:latin typeface="Calibri" charset="0"/>
                <a:ea typeface="Calibri" charset="0"/>
                <a:cs typeface="Calibri" charset="0"/>
              </a:rPr>
              <a:t>nello stesso richiamati e appartenenti al medesimo procedimento</a:t>
            </a:r>
          </a:p>
          <a:p>
            <a:pPr marL="1200150" lvl="2" indent="-285750" algn="just">
              <a:buFont typeface="Arial" charset="0"/>
              <a:buChar char="•"/>
            </a:pPr>
            <a:r>
              <a:rPr lang="it-IT" sz="1600" dirty="0">
                <a:latin typeface="Calibri" charset="0"/>
                <a:ea typeface="Calibri" charset="0"/>
                <a:cs typeface="Calibri" charset="0"/>
              </a:rPr>
              <a:t>L'esame dei documenti avviene presso l'ufficio indicato nell'atto di accoglimento della richiesta, nelle ore di ufficio, alla presenza, ove necessaria, di personale addetto.</a:t>
            </a:r>
          </a:p>
          <a:p>
            <a:r>
              <a:rPr lang="it-IT" sz="1800" dirty="0">
                <a:latin typeface="Calibri" charset="0"/>
                <a:ea typeface="Calibri" charset="0"/>
                <a:cs typeface="Calibri" charset="0"/>
              </a:rPr>
              <a:t> </a:t>
            </a:r>
          </a:p>
          <a:p>
            <a:endParaRPr lang="it-IT" sz="1800" dirty="0">
              <a:latin typeface="Calibri" charset="0"/>
              <a:ea typeface="Calibri" charset="0"/>
              <a:cs typeface="Calibri" charset="0"/>
            </a:endParaRPr>
          </a:p>
        </p:txBody>
      </p:sp>
      <p:sp>
        <p:nvSpPr>
          <p:cNvPr id="19" name="Rectangle 3"/>
          <p:cNvSpPr>
            <a:spLocks noChangeArrowheads="1"/>
          </p:cNvSpPr>
          <p:nvPr/>
        </p:nvSpPr>
        <p:spPr bwMode="auto">
          <a:xfrm>
            <a:off x="1247661" y="1011643"/>
            <a:ext cx="4567847" cy="7566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marL="0" lvl="1" algn="just" eaLnBrk="0" hangingPunct="0">
              <a:lnSpc>
                <a:spcPct val="130000"/>
              </a:lnSpc>
              <a:buClr>
                <a:srgbClr val="0A6AAE"/>
              </a:buClr>
              <a:buSzPct val="90000"/>
            </a:pPr>
            <a:endParaRPr lang="it-IT" b="1" dirty="0">
              <a:latin typeface="Calibri" panose="020F0502020204030204" pitchFamily="34" charset="0"/>
              <a:ea typeface="Verdana" panose="020B0604030504040204" pitchFamily="34" charset="0"/>
              <a:cs typeface="Verdana" panose="020B0604030504040204" pitchFamily="34" charset="0"/>
            </a:endParaRPr>
          </a:p>
        </p:txBody>
      </p:sp>
      <p:pic>
        <p:nvPicPr>
          <p:cNvPr id="4" name="Immagin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85492" y="754011"/>
            <a:ext cx="1047559" cy="621258"/>
          </a:xfrm>
          <a:prstGeom prst="rect">
            <a:avLst/>
          </a:prstGeom>
        </p:spPr>
      </p:pic>
      <p:sp>
        <p:nvSpPr>
          <p:cNvPr id="20" name="Rettangolo arrotondato 19"/>
          <p:cNvSpPr/>
          <p:nvPr/>
        </p:nvSpPr>
        <p:spPr bwMode="auto">
          <a:xfrm>
            <a:off x="4798660" y="1945259"/>
            <a:ext cx="4509236" cy="4544082"/>
          </a:xfrm>
          <a:prstGeom prst="roundRect">
            <a:avLst>
              <a:gd name="adj" fmla="val 3634"/>
            </a:avLst>
          </a:prstGeom>
          <a:solidFill>
            <a:schemeClr val="bg1"/>
          </a:solidFill>
          <a:ln>
            <a:solidFill>
              <a:schemeClr val="bg1">
                <a:lumMod val="50000"/>
              </a:schemeClr>
            </a:solidFill>
          </a:ln>
          <a:effectLst>
            <a:outerShdw blurRad="50800" dist="38100" dir="2700000" algn="tl" rotWithShape="0">
              <a:prstClr val="black">
                <a:alpha val="40000"/>
              </a:prstClr>
            </a:outerShdw>
          </a:effectLst>
        </p:spPr>
        <p:txBody>
          <a:bodyPr wrap="square">
            <a:noAutofit/>
          </a:bodyPr>
          <a:lstStyle/>
          <a:p>
            <a:pPr algn="ctr"/>
            <a:r>
              <a:rPr lang="it-IT" sz="1600" b="1" dirty="0"/>
              <a:t>Non accoglimento della richiesta</a:t>
            </a:r>
          </a:p>
          <a:p>
            <a:pPr algn="ctr"/>
            <a:endParaRPr lang="it-IT" sz="1600" dirty="0"/>
          </a:p>
          <a:p>
            <a:pPr marL="285750" indent="-285750" algn="just">
              <a:buFont typeface="Arial" charset="0"/>
              <a:buChar char="•"/>
            </a:pPr>
            <a:r>
              <a:rPr lang="it-IT" sz="1600" dirty="0">
                <a:latin typeface="Calibri" charset="0"/>
                <a:ea typeface="Calibri" charset="0"/>
                <a:cs typeface="Calibri" charset="0"/>
              </a:rPr>
              <a:t>Il rifiuto, la limitazione o il differimento dell'accesso richiesto in via formale sono </a:t>
            </a:r>
            <a:r>
              <a:rPr lang="it-IT" sz="1600" b="1" dirty="0">
                <a:latin typeface="Calibri" charset="0"/>
                <a:ea typeface="Calibri" charset="0"/>
                <a:cs typeface="Calibri" charset="0"/>
              </a:rPr>
              <a:t>motivati, </a:t>
            </a:r>
            <a:r>
              <a:rPr lang="it-IT" sz="1600" dirty="0">
                <a:latin typeface="Calibri" charset="0"/>
                <a:ea typeface="Calibri" charset="0"/>
                <a:cs typeface="Calibri" charset="0"/>
              </a:rPr>
              <a:t>a cura del responsabile del procedimento di accesso</a:t>
            </a:r>
          </a:p>
          <a:p>
            <a:pPr marL="285750" indent="-285750" algn="just">
              <a:buFont typeface="Arial" charset="0"/>
              <a:buChar char="•"/>
            </a:pPr>
            <a:r>
              <a:rPr lang="it-IT" sz="1600" dirty="0">
                <a:latin typeface="Calibri" charset="0"/>
                <a:ea typeface="Calibri" charset="0"/>
                <a:cs typeface="Calibri" charset="0"/>
              </a:rPr>
              <a:t> Il differimento dell'accesso è disposto ove sia sufficiente per assicurare una temporanea tutela agli interessi di cui all'articolo o per salvaguardare specifiche esigenze dell'amministrazione, specie nella fase preparatoria dei provvedimenti</a:t>
            </a:r>
          </a:p>
          <a:p>
            <a:pPr marL="285750" indent="-285750" algn="just">
              <a:buFont typeface="Arial" charset="0"/>
              <a:buChar char="•"/>
            </a:pPr>
            <a:r>
              <a:rPr lang="it-IT" sz="1600" dirty="0">
                <a:latin typeface="Calibri" charset="0"/>
                <a:ea typeface="Calibri" charset="0"/>
                <a:cs typeface="Calibri" charset="0"/>
              </a:rPr>
              <a:t> L'atto che dispone il differimento dell'accesso ne indica la durata.</a:t>
            </a:r>
          </a:p>
          <a:p>
            <a:pPr marL="285750" indent="-285750">
              <a:buFont typeface="Arial" charset="0"/>
              <a:buChar char="•"/>
            </a:pPr>
            <a:endParaRPr lang="it-IT" sz="1600" dirty="0"/>
          </a:p>
          <a:p>
            <a:pPr marL="285750" indent="-285750">
              <a:buFont typeface="Arial" charset="0"/>
              <a:buChar char="•"/>
            </a:pPr>
            <a:r>
              <a:rPr lang="it-IT" sz="1600" b="1" u="sng" dirty="0"/>
              <a:t>Se sussistono limiti all’accesso </a:t>
            </a:r>
          </a:p>
        </p:txBody>
      </p:sp>
      <p:sp>
        <p:nvSpPr>
          <p:cNvPr id="3" name="Rettangolo 2"/>
          <p:cNvSpPr/>
          <p:nvPr/>
        </p:nvSpPr>
        <p:spPr>
          <a:xfrm>
            <a:off x="2295220" y="747804"/>
            <a:ext cx="5392496" cy="492443"/>
          </a:xfrm>
          <a:prstGeom prst="rect">
            <a:avLst/>
          </a:prstGeom>
        </p:spPr>
        <p:txBody>
          <a:bodyPr wrap="square">
            <a:spAutoFit/>
          </a:bodyPr>
          <a:lstStyle/>
          <a:p>
            <a:pPr marL="0" lvl="1" algn="ctr" eaLnBrk="0" hangingPunct="0">
              <a:lnSpc>
                <a:spcPct val="130000"/>
              </a:lnSpc>
              <a:buClr>
                <a:srgbClr val="0A6AAE"/>
              </a:buClr>
              <a:buSzPct val="90000"/>
            </a:pPr>
            <a:r>
              <a:rPr lang="it-IT" b="1" dirty="0">
                <a:latin typeface="Calibri" panose="020F0502020204030204" pitchFamily="34" charset="0"/>
                <a:ea typeface="Verdana" panose="020B0604030504040204" pitchFamily="34" charset="0"/>
                <a:cs typeface="Verdana" panose="020B0604030504040204" pitchFamily="34" charset="0"/>
              </a:rPr>
              <a:t>Le modalità di </a:t>
            </a:r>
            <a:r>
              <a:rPr lang="it-IT" b="1">
                <a:latin typeface="Calibri" panose="020F0502020204030204" pitchFamily="34" charset="0"/>
                <a:ea typeface="Verdana" panose="020B0604030504040204" pitchFamily="34" charset="0"/>
                <a:cs typeface="Verdana" panose="020B0604030504040204" pitchFamily="34" charset="0"/>
              </a:rPr>
              <a:t>accesso  D.P.R</a:t>
            </a:r>
            <a:r>
              <a:rPr lang="it-IT" b="1" dirty="0">
                <a:latin typeface="Calibri" panose="020F0502020204030204" pitchFamily="34" charset="0"/>
                <a:ea typeface="Verdana" panose="020B0604030504040204" pitchFamily="34" charset="0"/>
                <a:cs typeface="Verdana" panose="020B0604030504040204" pitchFamily="34" charset="0"/>
              </a:rPr>
              <a:t>. n. 184/2006  </a:t>
            </a:r>
          </a:p>
        </p:txBody>
      </p:sp>
      <p:pic>
        <p:nvPicPr>
          <p:cNvPr id="2" name="Immagine 1"/>
          <p:cNvPicPr>
            <a:picLocks noChangeAspect="1"/>
          </p:cNvPicPr>
          <p:nvPr/>
        </p:nvPicPr>
        <p:blipFill>
          <a:blip r:embed="rId4"/>
          <a:stretch>
            <a:fillRect/>
          </a:stretch>
        </p:blipFill>
        <p:spPr>
          <a:xfrm>
            <a:off x="487956" y="2456892"/>
            <a:ext cx="759705" cy="2931820"/>
          </a:xfrm>
          <a:prstGeom prst="rect">
            <a:avLst/>
          </a:prstGeom>
        </p:spPr>
      </p:pic>
    </p:spTree>
    <p:extLst>
      <p:ext uri="{BB962C8B-B14F-4D97-AF65-F5344CB8AC3E}">
        <p14:creationId xmlns:p14="http://schemas.microsoft.com/office/powerpoint/2010/main" val="1504800002"/>
      </p:ext>
    </p:extLst>
  </p:cSld>
  <p:clrMapOvr>
    <a:masterClrMapping/>
  </p:clrMapOvr>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10"/>
          <p:cNvSpPr>
            <a:spLocks noChangeArrowheads="1"/>
          </p:cNvSpPr>
          <p:nvPr/>
        </p:nvSpPr>
        <p:spPr bwMode="auto">
          <a:xfrm>
            <a:off x="270892" y="150813"/>
            <a:ext cx="9244583" cy="398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eaLnBrk="0" hangingPunct="0"/>
            <a:r>
              <a:rPr lang="it-IT" sz="2800" b="1" dirty="0">
                <a:solidFill>
                  <a:srgbClr val="0A6AAE"/>
                </a:solidFill>
                <a:latin typeface="Calibri" pitchFamily="34" charset="0"/>
              </a:rPr>
              <a:t>Indice</a:t>
            </a:r>
          </a:p>
        </p:txBody>
      </p:sp>
      <p:sp>
        <p:nvSpPr>
          <p:cNvPr id="5123" name="Rectangle 3"/>
          <p:cNvSpPr>
            <a:spLocks noChangeArrowheads="1"/>
          </p:cNvSpPr>
          <p:nvPr/>
        </p:nvSpPr>
        <p:spPr bwMode="auto">
          <a:xfrm>
            <a:off x="271463" y="779463"/>
            <a:ext cx="9244012" cy="5278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539750" lvl="1" indent="-431800" eaLnBrk="0" hangingPunct="0">
              <a:lnSpc>
                <a:spcPct val="130000"/>
              </a:lnSpc>
              <a:buClr>
                <a:srgbClr val="0A6AAE"/>
              </a:buClr>
              <a:buSzPct val="90000"/>
              <a:buFontTx/>
              <a:buChar char="►"/>
            </a:pPr>
            <a:r>
              <a:rPr lang="it-IT" b="1" dirty="0">
                <a:latin typeface="Calibri" panose="020F0502020204030204" pitchFamily="34" charset="0"/>
                <a:ea typeface="Verdana" panose="020B0604030504040204" pitchFamily="34" charset="0"/>
                <a:cs typeface="Verdana" panose="020B0604030504040204" pitchFamily="34" charset="0"/>
              </a:rPr>
              <a:t>Parte 1 – L’ accesso ai documenti amministrativi (legge n. 241/1990)</a:t>
            </a:r>
          </a:p>
          <a:p>
            <a:pPr marL="1079500" lvl="2" indent="-514350" eaLnBrk="0" hangingPunct="0">
              <a:lnSpc>
                <a:spcPct val="130000"/>
              </a:lnSpc>
              <a:buClr>
                <a:srgbClr val="0A6AAE"/>
              </a:buClr>
              <a:buSzPct val="90000"/>
              <a:buFont typeface="+mj-lt"/>
              <a:buAutoNum type="arabicPeriod"/>
            </a:pPr>
            <a:r>
              <a:rPr lang="it-IT" sz="1600" b="1" dirty="0">
                <a:latin typeface="Calibri" panose="020F0502020204030204" pitchFamily="34" charset="0"/>
                <a:ea typeface="Verdana" panose="020B0604030504040204" pitchFamily="34" charset="0"/>
                <a:cs typeface="Verdana" panose="020B0604030504040204" pitchFamily="34" charset="0"/>
              </a:rPr>
              <a:t>Inquadramento generale</a:t>
            </a:r>
          </a:p>
          <a:p>
            <a:pPr marL="1079500" lvl="2" indent="-514350" eaLnBrk="0" hangingPunct="0">
              <a:lnSpc>
                <a:spcPct val="130000"/>
              </a:lnSpc>
              <a:buClr>
                <a:srgbClr val="0A6AAE"/>
              </a:buClr>
              <a:buSzPct val="90000"/>
              <a:buFont typeface="+mj-lt"/>
              <a:buAutoNum type="arabicPeriod"/>
            </a:pPr>
            <a:r>
              <a:rPr lang="it-IT" sz="1600" b="1" i="1" dirty="0">
                <a:latin typeface="Calibri" panose="020F0502020204030204" pitchFamily="34" charset="0"/>
                <a:ea typeface="Verdana" panose="020B0604030504040204" pitchFamily="34" charset="0"/>
                <a:cs typeface="Verdana" panose="020B0604030504040204" pitchFamily="34" charset="0"/>
              </a:rPr>
              <a:t>Chi? </a:t>
            </a:r>
            <a:r>
              <a:rPr lang="it-IT" sz="1600" b="1" dirty="0">
                <a:latin typeface="Calibri" panose="020F0502020204030204" pitchFamily="34" charset="0"/>
                <a:ea typeface="Verdana" panose="020B0604030504040204" pitchFamily="34" charset="0"/>
                <a:cs typeface="Verdana" panose="020B0604030504040204" pitchFamily="34" charset="0"/>
              </a:rPr>
              <a:t>Soggetti coinvolti </a:t>
            </a:r>
          </a:p>
          <a:p>
            <a:pPr marL="1079500" lvl="2" indent="-514350" eaLnBrk="0" hangingPunct="0">
              <a:lnSpc>
                <a:spcPct val="130000"/>
              </a:lnSpc>
              <a:buClr>
                <a:srgbClr val="0A6AAE"/>
              </a:buClr>
              <a:buSzPct val="90000"/>
              <a:buFont typeface="+mj-lt"/>
              <a:buAutoNum type="arabicPeriod"/>
            </a:pPr>
            <a:r>
              <a:rPr lang="it-IT" sz="1600" b="1" i="1" dirty="0">
                <a:latin typeface="Calibri" panose="020F0502020204030204" pitchFamily="34" charset="0"/>
                <a:ea typeface="Verdana" panose="020B0604030504040204" pitchFamily="34" charset="0"/>
                <a:cs typeface="Verdana" panose="020B0604030504040204" pitchFamily="34" charset="0"/>
              </a:rPr>
              <a:t>Cosa? </a:t>
            </a:r>
            <a:r>
              <a:rPr lang="it-IT" sz="1600" b="1" dirty="0">
                <a:latin typeface="Calibri" panose="020F0502020204030204" pitchFamily="34" charset="0"/>
                <a:ea typeface="Verdana" panose="020B0604030504040204" pitchFamily="34" charset="0"/>
                <a:cs typeface="Verdana" panose="020B0604030504040204" pitchFamily="34" charset="0"/>
              </a:rPr>
              <a:t>Documenti accessibili </a:t>
            </a:r>
          </a:p>
          <a:p>
            <a:pPr marL="1079500" lvl="2" indent="-514350" eaLnBrk="0" hangingPunct="0">
              <a:lnSpc>
                <a:spcPct val="130000"/>
              </a:lnSpc>
              <a:buClr>
                <a:srgbClr val="0A6AAE"/>
              </a:buClr>
              <a:buSzPct val="90000"/>
              <a:buFont typeface="+mj-lt"/>
              <a:buAutoNum type="arabicPeriod"/>
            </a:pPr>
            <a:r>
              <a:rPr lang="it-IT" sz="1600" b="1" i="1" dirty="0">
                <a:latin typeface="Calibri" panose="020F0502020204030204" pitchFamily="34" charset="0"/>
                <a:ea typeface="Verdana" panose="020B0604030504040204" pitchFamily="34" charset="0"/>
                <a:cs typeface="Verdana" panose="020B0604030504040204" pitchFamily="34" charset="0"/>
              </a:rPr>
              <a:t>Come? </a:t>
            </a:r>
            <a:r>
              <a:rPr lang="it-IT" sz="1600" b="1" dirty="0">
                <a:latin typeface="Calibri" panose="020F0502020204030204" pitchFamily="34" charset="0"/>
                <a:ea typeface="Verdana" panose="020B0604030504040204" pitchFamily="34" charset="0"/>
                <a:cs typeface="Verdana" panose="020B0604030504040204" pitchFamily="34" charset="0"/>
              </a:rPr>
              <a:t>Le modalità di accesso </a:t>
            </a:r>
          </a:p>
          <a:p>
            <a:pPr marL="1079500" lvl="2" indent="-514350" eaLnBrk="0" hangingPunct="0">
              <a:lnSpc>
                <a:spcPct val="130000"/>
              </a:lnSpc>
              <a:buClr>
                <a:srgbClr val="0A6AAE"/>
              </a:buClr>
              <a:buSzPct val="90000"/>
              <a:buFont typeface="+mj-lt"/>
              <a:buAutoNum type="arabicPeriod"/>
            </a:pPr>
            <a:r>
              <a:rPr lang="it-IT" sz="1600" b="1" dirty="0">
                <a:latin typeface="Calibri" panose="020F0502020204030204" pitchFamily="34" charset="0"/>
                <a:ea typeface="Verdana" panose="020B0604030504040204" pitchFamily="34" charset="0"/>
                <a:cs typeface="Verdana" panose="020B0604030504040204" pitchFamily="34" charset="0"/>
              </a:rPr>
              <a:t>Limiti all’accesso </a:t>
            </a:r>
          </a:p>
          <a:p>
            <a:pPr marL="539750" lvl="1" indent="-431800" eaLnBrk="0" hangingPunct="0">
              <a:lnSpc>
                <a:spcPct val="130000"/>
              </a:lnSpc>
              <a:buClr>
                <a:srgbClr val="0A6AAE"/>
              </a:buClr>
              <a:buSzPct val="90000"/>
              <a:buFontTx/>
              <a:buChar char="►"/>
            </a:pPr>
            <a:r>
              <a:rPr lang="it-IT" b="1" dirty="0">
                <a:latin typeface="Calibri" panose="020F0502020204030204" pitchFamily="34" charset="0"/>
                <a:ea typeface="Verdana" panose="020B0604030504040204" pitchFamily="34" charset="0"/>
                <a:cs typeface="Verdana" panose="020B0604030504040204" pitchFamily="34" charset="0"/>
              </a:rPr>
              <a:t>Parte 2 - L’accesso civico (d.lgs. 14/03/2013, n. 33) </a:t>
            </a:r>
          </a:p>
          <a:p>
            <a:pPr marL="539750" lvl="1" indent="-431800" eaLnBrk="0" hangingPunct="0">
              <a:lnSpc>
                <a:spcPct val="130000"/>
              </a:lnSpc>
              <a:buClr>
                <a:srgbClr val="0A6AAE"/>
              </a:buClr>
              <a:buSzPct val="90000"/>
              <a:buFontTx/>
              <a:buChar char="►"/>
            </a:pPr>
            <a:r>
              <a:rPr lang="it-IT" b="1" dirty="0">
                <a:latin typeface="Calibri" panose="020F0502020204030204" pitchFamily="34" charset="0"/>
                <a:ea typeface="Verdana" panose="020B0604030504040204" pitchFamily="34" charset="0"/>
                <a:cs typeface="Verdana" panose="020B0604030504040204" pitchFamily="34" charset="0"/>
              </a:rPr>
              <a:t>Parte 3: Il diritto di accesso universale  (d.lgs. 97/16)</a:t>
            </a:r>
          </a:p>
          <a:p>
            <a:pPr marL="539750" lvl="1" indent="-431800" eaLnBrk="0" hangingPunct="0">
              <a:lnSpc>
                <a:spcPct val="130000"/>
              </a:lnSpc>
              <a:buClr>
                <a:srgbClr val="0A6AAE"/>
              </a:buClr>
              <a:buSzPct val="90000"/>
              <a:buFontTx/>
              <a:buChar char="►"/>
            </a:pPr>
            <a:endParaRPr lang="it-IT" b="1" dirty="0">
              <a:latin typeface="Calibri" panose="020F0502020204030204" pitchFamily="34" charset="0"/>
              <a:ea typeface="Verdana" panose="020B0604030504040204" pitchFamily="34" charset="0"/>
              <a:cs typeface="Verdana" panose="020B0604030504040204" pitchFamily="34" charset="0"/>
            </a:endParaRPr>
          </a:p>
        </p:txBody>
      </p:sp>
      <p:sp>
        <p:nvSpPr>
          <p:cNvPr id="6" name="Rettangolo arrotondato 5"/>
          <p:cNvSpPr/>
          <p:nvPr/>
        </p:nvSpPr>
        <p:spPr>
          <a:xfrm>
            <a:off x="0" y="2492896"/>
            <a:ext cx="9248183" cy="427969"/>
          </a:xfrm>
          <a:prstGeom prst="roundRect">
            <a:avLst/>
          </a:prstGeom>
          <a:solidFill>
            <a:srgbClr val="1F497D">
              <a:lumMod val="20000"/>
              <a:lumOff val="80000"/>
              <a:alpha val="37000"/>
            </a:srgbClr>
          </a:solidFill>
          <a:ln w="25400" cap="flat" cmpd="sng" algn="ctr">
            <a:noFill/>
            <a:prstDash val="solid"/>
          </a:ln>
          <a:effectLst/>
        </p:spPr>
        <p:txBody>
          <a:bodyPr anchor="ctr"/>
          <a:lstStyle/>
          <a:p>
            <a:pPr marL="0" marR="0" lvl="0" indent="0" algn="ctr" defTabSz="1072866" eaLnBrk="1" fontAlgn="auto" latinLnBrk="0" hangingPunct="1">
              <a:lnSpc>
                <a:spcPct val="100000"/>
              </a:lnSpc>
              <a:spcBef>
                <a:spcPts val="0"/>
              </a:spcBef>
              <a:spcAft>
                <a:spcPts val="0"/>
              </a:spcAft>
              <a:buClrTx/>
              <a:buSzTx/>
              <a:buFontTx/>
              <a:buNone/>
              <a:tabLst/>
              <a:defRPr/>
            </a:pPr>
            <a:endParaRPr kumimoji="0" lang="it-IT" sz="2100" b="0" i="0" u="none" strike="noStrike" kern="0" cap="none" spc="0" normalizeH="0" baseline="0" noProof="0">
              <a:ln>
                <a:noFill/>
              </a:ln>
              <a:solidFill>
                <a:prstClr val="white"/>
              </a:solidFill>
              <a:effectLst/>
              <a:uLnTx/>
              <a:uFillTx/>
              <a:latin typeface="Century Gothic" panose="020B0502020202020204" pitchFamily="34" charset="0"/>
              <a:ea typeface="+mn-ea"/>
              <a:cs typeface="+mn-cs"/>
            </a:endParaRPr>
          </a:p>
        </p:txBody>
      </p:sp>
    </p:spTree>
    <p:extLst>
      <p:ext uri="{BB962C8B-B14F-4D97-AF65-F5344CB8AC3E}">
        <p14:creationId xmlns:p14="http://schemas.microsoft.com/office/powerpoint/2010/main" val="244992186"/>
      </p:ext>
    </p:extLst>
  </p:cSld>
  <p:clrMapOvr>
    <a:masterClrMapping/>
  </p:clrMapOvr>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342901" y="115888"/>
            <a:ext cx="9209088" cy="1143000"/>
          </a:xfrm>
        </p:spPr>
        <p:txBody>
          <a:bodyPr/>
          <a:lstStyle/>
          <a:p>
            <a:pPr algn="ctr"/>
            <a:r>
              <a:rPr lang="it-IT" sz="2400" dirty="0">
                <a:solidFill>
                  <a:srgbClr val="0A6AAE"/>
                </a:solidFill>
                <a:latin typeface="Calibri" pitchFamily="34" charset="0"/>
              </a:rPr>
              <a:t>Parte 1 – L’accesso ai documenti amministrativi</a:t>
            </a:r>
            <a:br>
              <a:rPr lang="it-IT" sz="2400" dirty="0">
                <a:solidFill>
                  <a:srgbClr val="0A6AAE"/>
                </a:solidFill>
                <a:latin typeface="Calibri" pitchFamily="34" charset="0"/>
              </a:rPr>
            </a:br>
            <a:br>
              <a:rPr lang="it-IT" sz="2400" dirty="0">
                <a:solidFill>
                  <a:srgbClr val="0A6AAE"/>
                </a:solidFill>
                <a:latin typeface="Calibri" pitchFamily="34" charset="0"/>
              </a:rPr>
            </a:br>
            <a:r>
              <a:rPr lang="it-IT" sz="2400" dirty="0">
                <a:solidFill>
                  <a:srgbClr val="0A6AAE"/>
                </a:solidFill>
                <a:latin typeface="Calibri" pitchFamily="34" charset="0"/>
              </a:rPr>
              <a:t>LIMITI </a:t>
            </a:r>
            <a:br>
              <a:rPr lang="it-IT" sz="2400" dirty="0">
                <a:solidFill>
                  <a:srgbClr val="0A6AAE"/>
                </a:solidFill>
                <a:latin typeface="Calibri" pitchFamily="34" charset="0"/>
              </a:rPr>
            </a:br>
            <a:endParaRPr lang="it-IT" dirty="0"/>
          </a:p>
        </p:txBody>
      </p:sp>
      <p:sp>
        <p:nvSpPr>
          <p:cNvPr id="3" name="Segnaposto contenuto 2"/>
          <p:cNvSpPr>
            <a:spLocks noGrp="1"/>
          </p:cNvSpPr>
          <p:nvPr>
            <p:ph sz="half" idx="1"/>
          </p:nvPr>
        </p:nvSpPr>
        <p:spPr/>
        <p:txBody>
          <a:bodyPr/>
          <a:lstStyle/>
          <a:p>
            <a:pPr marL="0" lvl="0" indent="0" algn="ctr">
              <a:buNone/>
            </a:pPr>
            <a:r>
              <a:rPr lang="it-IT" sz="2000" b="0" dirty="0">
                <a:latin typeface="Calibri" charset="0"/>
                <a:ea typeface="Calibri" charset="0"/>
                <a:cs typeface="Calibri" charset="0"/>
              </a:rPr>
              <a:t> </a:t>
            </a:r>
            <a:r>
              <a:rPr lang="it-IT" sz="2000" dirty="0">
                <a:solidFill>
                  <a:srgbClr val="FF0000"/>
                </a:solidFill>
                <a:latin typeface="Calibri" charset="0"/>
                <a:ea typeface="Calibri" charset="0"/>
                <a:cs typeface="Calibri" charset="0"/>
              </a:rPr>
              <a:t>LIMITI ASSOLUTI  </a:t>
            </a:r>
          </a:p>
          <a:p>
            <a:pPr lvl="0"/>
            <a:r>
              <a:rPr lang="it-IT" sz="2000" b="0" dirty="0">
                <a:latin typeface="Calibri" charset="0"/>
                <a:ea typeface="Calibri" charset="0"/>
                <a:cs typeface="Calibri" charset="0"/>
              </a:rPr>
              <a:t>Segreto di Stato</a:t>
            </a:r>
          </a:p>
          <a:p>
            <a:pPr lvl="0"/>
            <a:r>
              <a:rPr lang="it-IT" sz="2000" b="0" dirty="0">
                <a:latin typeface="Calibri" charset="0"/>
                <a:ea typeface="Calibri" charset="0"/>
                <a:cs typeface="Calibri" charset="0"/>
              </a:rPr>
              <a:t>Segreto bancario </a:t>
            </a:r>
          </a:p>
          <a:p>
            <a:pPr lvl="0"/>
            <a:endParaRPr lang="it-IT" sz="2000" b="0" dirty="0">
              <a:latin typeface="Calibri" charset="0"/>
              <a:ea typeface="Calibri" charset="0"/>
              <a:cs typeface="Calibri" charset="0"/>
            </a:endParaRPr>
          </a:p>
          <a:p>
            <a:pPr lvl="0"/>
            <a:r>
              <a:rPr lang="it-IT" sz="2000" b="0" dirty="0">
                <a:latin typeface="Calibri" charset="0"/>
                <a:ea typeface="Calibri" charset="0"/>
                <a:cs typeface="Calibri" charset="0"/>
              </a:rPr>
              <a:t>Il limite risponde ad un interesse pubblico – generale</a:t>
            </a:r>
            <a:endParaRPr lang="it-IT" dirty="0"/>
          </a:p>
        </p:txBody>
      </p:sp>
      <p:sp>
        <p:nvSpPr>
          <p:cNvPr id="4" name="Segnaposto contenuto 3"/>
          <p:cNvSpPr>
            <a:spLocks noGrp="1"/>
          </p:cNvSpPr>
          <p:nvPr>
            <p:ph sz="half" idx="2"/>
          </p:nvPr>
        </p:nvSpPr>
        <p:spPr>
          <a:xfrm>
            <a:off x="5315963" y="1793874"/>
            <a:ext cx="4232275" cy="3730625"/>
          </a:xfrm>
        </p:spPr>
        <p:txBody>
          <a:bodyPr/>
          <a:lstStyle/>
          <a:p>
            <a:pPr marL="0" lvl="0" indent="0" algn="ctr">
              <a:buNone/>
            </a:pPr>
            <a:r>
              <a:rPr lang="it-IT" sz="2000" dirty="0">
                <a:solidFill>
                  <a:srgbClr val="FFC000"/>
                </a:solidFill>
                <a:latin typeface="Calibri" charset="0"/>
                <a:ea typeface="Calibri" charset="0"/>
                <a:cs typeface="Calibri" charset="0"/>
              </a:rPr>
              <a:t>LIMITI RELATIVI </a:t>
            </a:r>
          </a:p>
          <a:p>
            <a:r>
              <a:rPr lang="it-IT" sz="2000" b="0" dirty="0">
                <a:latin typeface="Calibri" charset="0"/>
                <a:ea typeface="Calibri" charset="0"/>
                <a:cs typeface="Calibri" charset="0"/>
              </a:rPr>
              <a:t>Riservatezza del controinteressato </a:t>
            </a:r>
          </a:p>
          <a:p>
            <a:pPr lvl="0"/>
            <a:endParaRPr lang="it-IT" dirty="0">
              <a:latin typeface="Calibri" charset="0"/>
              <a:ea typeface="Calibri" charset="0"/>
              <a:cs typeface="Calibri" charset="0"/>
            </a:endParaRPr>
          </a:p>
          <a:p>
            <a:r>
              <a:rPr lang="it-IT" sz="2000" b="0" dirty="0">
                <a:latin typeface="Calibri" charset="0"/>
                <a:ea typeface="Calibri" charset="0"/>
                <a:cs typeface="Calibri" charset="0"/>
              </a:rPr>
              <a:t>Il limite risponde ad un interesse particolare</a:t>
            </a:r>
          </a:p>
          <a:p>
            <a:r>
              <a:rPr lang="it-IT" sz="2000" b="0" dirty="0">
                <a:latin typeface="Calibri" charset="0"/>
                <a:ea typeface="Calibri" charset="0"/>
                <a:cs typeface="Calibri" charset="0"/>
              </a:rPr>
              <a:t>Accesso difensivo può prevalere su riservatezza. </a:t>
            </a:r>
          </a:p>
          <a:p>
            <a:endParaRPr lang="it-IT" dirty="0">
              <a:latin typeface="Calibri" charset="0"/>
              <a:ea typeface="Calibri" charset="0"/>
              <a:cs typeface="Calibri" charset="0"/>
            </a:endParaRPr>
          </a:p>
        </p:txBody>
      </p:sp>
      <p:pic>
        <p:nvPicPr>
          <p:cNvPr id="6" name="Immagine 5"/>
          <p:cNvPicPr>
            <a:picLocks noChangeAspect="1"/>
          </p:cNvPicPr>
          <p:nvPr/>
        </p:nvPicPr>
        <p:blipFill>
          <a:blip r:embed="rId2"/>
          <a:stretch>
            <a:fillRect/>
          </a:stretch>
        </p:blipFill>
        <p:spPr>
          <a:xfrm>
            <a:off x="8253921" y="15874"/>
            <a:ext cx="1524000" cy="1778000"/>
          </a:xfrm>
          <a:prstGeom prst="rect">
            <a:avLst/>
          </a:prstGeom>
        </p:spPr>
      </p:pic>
    </p:spTree>
    <p:extLst>
      <p:ext uri="{BB962C8B-B14F-4D97-AF65-F5344CB8AC3E}">
        <p14:creationId xmlns:p14="http://schemas.microsoft.com/office/powerpoint/2010/main" val="39754798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10"/>
          <p:cNvSpPr>
            <a:spLocks noChangeArrowheads="1"/>
          </p:cNvSpPr>
          <p:nvPr/>
        </p:nvSpPr>
        <p:spPr bwMode="auto">
          <a:xfrm>
            <a:off x="270892" y="150813"/>
            <a:ext cx="9244583" cy="398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eaLnBrk="0" hangingPunct="0"/>
            <a:r>
              <a:rPr lang="it-IT" sz="2800" b="1" dirty="0">
                <a:solidFill>
                  <a:srgbClr val="0A6AAE"/>
                </a:solidFill>
                <a:latin typeface="Calibri" pitchFamily="34" charset="0"/>
              </a:rPr>
              <a:t>Parte 2 – L’accesso ai documenti amministrativi </a:t>
            </a:r>
          </a:p>
        </p:txBody>
      </p:sp>
      <p:sp>
        <p:nvSpPr>
          <p:cNvPr id="15" name="Rectangle 3"/>
          <p:cNvSpPr>
            <a:spLocks noChangeArrowheads="1"/>
          </p:cNvSpPr>
          <p:nvPr/>
        </p:nvSpPr>
        <p:spPr bwMode="auto">
          <a:xfrm>
            <a:off x="271463" y="908721"/>
            <a:ext cx="9244012" cy="6192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lvl="1" algn="ctr" eaLnBrk="0" hangingPunct="0">
              <a:lnSpc>
                <a:spcPct val="130000"/>
              </a:lnSpc>
              <a:buClr>
                <a:srgbClr val="0A6AAE"/>
              </a:buClr>
              <a:buSzPct val="90000"/>
            </a:pPr>
            <a:r>
              <a:rPr lang="it-IT" b="1" dirty="0">
                <a:latin typeface="Calibri" panose="020F0502020204030204" pitchFamily="34" charset="0"/>
                <a:ea typeface="Verdana" panose="020B0604030504040204" pitchFamily="34" charset="0"/>
                <a:cs typeface="Verdana" panose="020B0604030504040204" pitchFamily="34" charset="0"/>
              </a:rPr>
              <a:t>Limiti </a:t>
            </a:r>
          </a:p>
          <a:p>
            <a:pPr marL="0" lvl="1" eaLnBrk="0" hangingPunct="0">
              <a:lnSpc>
                <a:spcPct val="130000"/>
              </a:lnSpc>
              <a:buClr>
                <a:srgbClr val="0A6AAE"/>
              </a:buClr>
              <a:buSzPct val="90000"/>
            </a:pPr>
            <a:r>
              <a:rPr lang="it-IT" b="1" dirty="0">
                <a:latin typeface="Calibri" panose="020F0502020204030204" pitchFamily="34" charset="0"/>
                <a:ea typeface="Verdana" panose="020B0604030504040204" pitchFamily="34" charset="0"/>
                <a:cs typeface="Verdana" panose="020B0604030504040204" pitchFamily="34" charset="0"/>
              </a:rPr>
              <a:t>Occorre distinguere tra diverse tipologie di dati: </a:t>
            </a:r>
          </a:p>
          <a:p>
            <a:pPr marL="342900" lvl="1" indent="-342900" eaLnBrk="0" hangingPunct="0">
              <a:lnSpc>
                <a:spcPct val="130000"/>
              </a:lnSpc>
              <a:buClr>
                <a:srgbClr val="0A6AAE"/>
              </a:buClr>
              <a:buSzPct val="90000"/>
              <a:buFont typeface="Arial" charset="0"/>
              <a:buChar char="•"/>
            </a:pPr>
            <a:endParaRPr lang="it-IT" b="1" dirty="0">
              <a:latin typeface="Calibri" panose="020F0502020204030204" pitchFamily="34" charset="0"/>
              <a:ea typeface="Verdana" panose="020B0604030504040204" pitchFamily="34" charset="0"/>
              <a:cs typeface="Verdana" panose="020B0604030504040204" pitchFamily="34" charset="0"/>
            </a:endParaRPr>
          </a:p>
          <a:p>
            <a:pPr marL="342900" lvl="1" indent="-342900" eaLnBrk="0" hangingPunct="0">
              <a:lnSpc>
                <a:spcPct val="130000"/>
              </a:lnSpc>
              <a:buClr>
                <a:srgbClr val="0A6AAE"/>
              </a:buClr>
              <a:buSzPct val="90000"/>
              <a:buFont typeface="Arial" charset="0"/>
              <a:buChar char="•"/>
            </a:pPr>
            <a:r>
              <a:rPr lang="it-IT" sz="2400" b="1" dirty="0">
                <a:latin typeface="Calibri" panose="020F0502020204030204" pitchFamily="34" charset="0"/>
                <a:ea typeface="Verdana" panose="020B0604030504040204" pitchFamily="34" charset="0"/>
                <a:cs typeface="Verdana" panose="020B0604030504040204" pitchFamily="34" charset="0"/>
              </a:rPr>
              <a:t>Dati comuni </a:t>
            </a:r>
          </a:p>
          <a:p>
            <a:pPr marL="342900" lvl="1" indent="-342900" eaLnBrk="0" hangingPunct="0">
              <a:lnSpc>
                <a:spcPct val="130000"/>
              </a:lnSpc>
              <a:buClr>
                <a:srgbClr val="0A6AAE"/>
              </a:buClr>
              <a:buSzPct val="90000"/>
              <a:buFont typeface="Arial" charset="0"/>
              <a:buChar char="•"/>
            </a:pPr>
            <a:r>
              <a:rPr lang="it-IT" sz="2400" b="1" dirty="0">
                <a:latin typeface="Calibri" panose="020F0502020204030204" pitchFamily="34" charset="0"/>
                <a:ea typeface="Verdana" panose="020B0604030504040204" pitchFamily="34" charset="0"/>
                <a:cs typeface="Verdana" panose="020B0604030504040204" pitchFamily="34" charset="0"/>
              </a:rPr>
              <a:t>Dati sensibili</a:t>
            </a:r>
          </a:p>
          <a:p>
            <a:pPr marL="342900" lvl="1" indent="-342900" eaLnBrk="0" hangingPunct="0">
              <a:lnSpc>
                <a:spcPct val="130000"/>
              </a:lnSpc>
              <a:buClr>
                <a:srgbClr val="0A6AAE"/>
              </a:buClr>
              <a:buSzPct val="90000"/>
              <a:buFont typeface="Arial" charset="0"/>
              <a:buChar char="•"/>
            </a:pPr>
            <a:r>
              <a:rPr lang="it-IT" sz="2400" b="1" dirty="0">
                <a:latin typeface="Calibri" panose="020F0502020204030204" pitchFamily="34" charset="0"/>
                <a:ea typeface="Verdana" panose="020B0604030504040204" pitchFamily="34" charset="0"/>
                <a:cs typeface="Verdana" panose="020B0604030504040204" pitchFamily="34" charset="0"/>
              </a:rPr>
              <a:t>Dati ultrasensibili </a:t>
            </a:r>
          </a:p>
          <a:p>
            <a:pPr marL="0" lvl="1" eaLnBrk="0" hangingPunct="0">
              <a:lnSpc>
                <a:spcPct val="130000"/>
              </a:lnSpc>
              <a:buClr>
                <a:srgbClr val="0A6AAE"/>
              </a:buClr>
              <a:buSzPct val="90000"/>
            </a:pPr>
            <a:endParaRPr lang="it-IT" b="1" dirty="0">
              <a:latin typeface="Calibri" panose="020F0502020204030204" pitchFamily="34" charset="0"/>
              <a:ea typeface="Verdana" panose="020B0604030504040204" pitchFamily="34" charset="0"/>
              <a:cs typeface="Verdana" panose="020B0604030504040204" pitchFamily="34" charset="0"/>
            </a:endParaRPr>
          </a:p>
          <a:p>
            <a:pPr marL="0" lvl="1" eaLnBrk="0" hangingPunct="0">
              <a:lnSpc>
                <a:spcPct val="130000"/>
              </a:lnSpc>
              <a:buClr>
                <a:srgbClr val="0A6AAE"/>
              </a:buClr>
              <a:buSzPct val="90000"/>
            </a:pPr>
            <a:br>
              <a:rPr lang="it-IT" sz="1600" dirty="0">
                <a:latin typeface="Calibri" panose="020F0502020204030204" pitchFamily="34" charset="0"/>
                <a:ea typeface="Verdana" panose="020B0604030504040204" pitchFamily="34" charset="0"/>
                <a:cs typeface="Verdana" panose="020B0604030504040204" pitchFamily="34" charset="0"/>
              </a:rPr>
            </a:br>
            <a:endParaRPr lang="it-IT" sz="1600" dirty="0">
              <a:latin typeface="Calibri" panose="020F0502020204030204" pitchFamily="34" charset="0"/>
              <a:ea typeface="Verdana" panose="020B0604030504040204" pitchFamily="34" charset="0"/>
              <a:cs typeface="Verdana" panose="020B0604030504040204" pitchFamily="34" charset="0"/>
            </a:endParaRPr>
          </a:p>
        </p:txBody>
      </p:sp>
      <p:pic>
        <p:nvPicPr>
          <p:cNvPr id="2" name="Immagine 1"/>
          <p:cNvPicPr>
            <a:picLocks noChangeAspect="1"/>
          </p:cNvPicPr>
          <p:nvPr/>
        </p:nvPicPr>
        <p:blipFill>
          <a:blip r:embed="rId3"/>
          <a:stretch>
            <a:fillRect/>
          </a:stretch>
        </p:blipFill>
        <p:spPr>
          <a:xfrm>
            <a:off x="7147656" y="3789040"/>
            <a:ext cx="2590800" cy="2590800"/>
          </a:xfrm>
          <a:prstGeom prst="rect">
            <a:avLst/>
          </a:prstGeom>
        </p:spPr>
      </p:pic>
    </p:spTree>
    <p:extLst>
      <p:ext uri="{BB962C8B-B14F-4D97-AF65-F5344CB8AC3E}">
        <p14:creationId xmlns:p14="http://schemas.microsoft.com/office/powerpoint/2010/main" val="2971547661"/>
      </p:ext>
    </p:extLst>
  </p:cSld>
  <p:clrMapOvr>
    <a:masterClrMapping/>
  </p:clrMapOvr>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10"/>
          <p:cNvSpPr>
            <a:spLocks noChangeArrowheads="1"/>
          </p:cNvSpPr>
          <p:nvPr/>
        </p:nvSpPr>
        <p:spPr bwMode="auto">
          <a:xfrm>
            <a:off x="270892" y="150813"/>
            <a:ext cx="9244583" cy="398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eaLnBrk="0" hangingPunct="0"/>
            <a:r>
              <a:rPr lang="it-IT" sz="2800" b="1" dirty="0">
                <a:solidFill>
                  <a:srgbClr val="0A6AAE"/>
                </a:solidFill>
                <a:latin typeface="Calibri" pitchFamily="34" charset="0"/>
              </a:rPr>
              <a:t>Parte 1 – L’ accesso ai documenti amministrativi </a:t>
            </a:r>
          </a:p>
        </p:txBody>
      </p:sp>
      <p:sp>
        <p:nvSpPr>
          <p:cNvPr id="11" name="Rectangle 3"/>
          <p:cNvSpPr>
            <a:spLocks noChangeArrowheads="1"/>
          </p:cNvSpPr>
          <p:nvPr/>
        </p:nvSpPr>
        <p:spPr bwMode="auto">
          <a:xfrm>
            <a:off x="270892" y="1340768"/>
            <a:ext cx="9244012" cy="38524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lvl="1" eaLnBrk="0" hangingPunct="0">
              <a:lnSpc>
                <a:spcPct val="130000"/>
              </a:lnSpc>
              <a:buClr>
                <a:srgbClr val="0A6AAE"/>
              </a:buClr>
              <a:buSzPct val="90000"/>
            </a:pPr>
            <a:r>
              <a:rPr lang="it-IT" b="1" dirty="0">
                <a:latin typeface="Calibri" panose="020F0502020204030204" pitchFamily="34" charset="0"/>
                <a:ea typeface="Verdana" panose="020B0604030504040204" pitchFamily="34" charset="0"/>
                <a:cs typeface="Verdana" panose="020B0604030504040204" pitchFamily="34" charset="0"/>
              </a:rPr>
              <a:t>dati personali comuni: </a:t>
            </a:r>
            <a:r>
              <a:rPr lang="it-IT" dirty="0">
                <a:latin typeface="Calibri" panose="020F0502020204030204" pitchFamily="34" charset="0"/>
                <a:ea typeface="Verdana" panose="020B0604030504040204" pitchFamily="34" charset="0"/>
                <a:cs typeface="Verdana" panose="020B0604030504040204" pitchFamily="34" charset="0"/>
              </a:rPr>
              <a:t>(nome cognome codice fiscale)il diritto all'accesso ai documenti amministrativi prevale sempre sull'interesse alla riservatezza, a prescindere dalla preordinazione dell'accesso ad esigenze di difesa</a:t>
            </a:r>
          </a:p>
          <a:p>
            <a:pPr marL="0" lvl="1" eaLnBrk="0" hangingPunct="0">
              <a:lnSpc>
                <a:spcPct val="130000"/>
              </a:lnSpc>
              <a:buClr>
                <a:srgbClr val="0A6AAE"/>
              </a:buClr>
              <a:buSzPct val="90000"/>
            </a:pPr>
            <a:endParaRPr lang="it-IT" b="1" dirty="0">
              <a:latin typeface="Calibri" panose="020F0502020204030204" pitchFamily="34" charset="0"/>
              <a:ea typeface="Verdana" panose="020B0604030504040204" pitchFamily="34" charset="0"/>
              <a:cs typeface="Verdana" panose="020B0604030504040204" pitchFamily="34" charset="0"/>
            </a:endParaRPr>
          </a:p>
          <a:p>
            <a:pPr marL="0" lvl="1" eaLnBrk="0" hangingPunct="0">
              <a:lnSpc>
                <a:spcPct val="130000"/>
              </a:lnSpc>
              <a:buClr>
                <a:srgbClr val="0A6AAE"/>
              </a:buClr>
              <a:buSzPct val="90000"/>
            </a:pPr>
            <a:r>
              <a:rPr lang="it-IT" b="1" dirty="0">
                <a:latin typeface="Calibri" panose="020F0502020204030204" pitchFamily="34" charset="0"/>
                <a:ea typeface="Verdana" panose="020B0604030504040204" pitchFamily="34" charset="0"/>
                <a:cs typeface="Verdana" panose="020B0604030504040204" pitchFamily="34" charset="0"/>
              </a:rPr>
              <a:t>dati sensibili </a:t>
            </a:r>
            <a:r>
              <a:rPr lang="it-IT" dirty="0">
                <a:latin typeface="Calibri" panose="020F0502020204030204" pitchFamily="34" charset="0"/>
                <a:ea typeface="Verdana" panose="020B0604030504040204" pitchFamily="34" charset="0"/>
                <a:cs typeface="Verdana" panose="020B0604030504040204" pitchFamily="34" charset="0"/>
              </a:rPr>
              <a:t>(idonei, cioè, a rivelare l'origine razziale ed etnica, le convinzioni religiose, filosofiche o di altro genere, le opinioni politiche, l'adesione a partiti, sindacati, associazioni od o organizzazioni a carattere religioso, filosofico, politico o sindacale) il diritto d'accesso prevale solo laddove sia </a:t>
            </a:r>
            <a:r>
              <a:rPr lang="it-IT" b="1" dirty="0">
                <a:latin typeface="Calibri" panose="020F0502020204030204" pitchFamily="34" charset="0"/>
                <a:ea typeface="Verdana" panose="020B0604030504040204" pitchFamily="34" charset="0"/>
                <a:cs typeface="Verdana" panose="020B0604030504040204" pitchFamily="34" charset="0"/>
              </a:rPr>
              <a:t>strettamente necessario </a:t>
            </a:r>
            <a:r>
              <a:rPr lang="it-IT" dirty="0">
                <a:latin typeface="Calibri" panose="020F0502020204030204" pitchFamily="34" charset="0"/>
                <a:ea typeface="Verdana" panose="020B0604030504040204" pitchFamily="34" charset="0"/>
                <a:cs typeface="Verdana" panose="020B0604030504040204" pitchFamily="34" charset="0"/>
              </a:rPr>
              <a:t>alla tutela del diritto di difesa di interessi giuridici dell'istante  </a:t>
            </a:r>
          </a:p>
          <a:p>
            <a:pPr marL="0" lvl="1" eaLnBrk="0" hangingPunct="0">
              <a:lnSpc>
                <a:spcPct val="130000"/>
              </a:lnSpc>
              <a:buClr>
                <a:srgbClr val="0A6AAE"/>
              </a:buClr>
              <a:buSzPct val="90000"/>
            </a:pPr>
            <a:endParaRPr lang="it-IT" dirty="0">
              <a:latin typeface="Calibri" panose="020F0502020204030204" pitchFamily="34" charset="0"/>
              <a:ea typeface="Verdana" panose="020B0604030504040204" pitchFamily="34" charset="0"/>
              <a:cs typeface="Verdana" panose="020B0604030504040204" pitchFamily="34" charset="0"/>
            </a:endParaRPr>
          </a:p>
          <a:p>
            <a:pPr marL="0" lvl="1" eaLnBrk="0" hangingPunct="0">
              <a:lnSpc>
                <a:spcPct val="130000"/>
              </a:lnSpc>
              <a:buClr>
                <a:srgbClr val="0A6AAE"/>
              </a:buClr>
              <a:buSzPct val="90000"/>
            </a:pPr>
            <a:endParaRPr lang="it-IT" dirty="0">
              <a:latin typeface="Calibri" panose="020F0502020204030204" pitchFamily="34" charset="0"/>
              <a:ea typeface="Verdana" panose="020B0604030504040204" pitchFamily="34" charset="0"/>
              <a:cs typeface="Verdana" panose="020B0604030504040204" pitchFamily="34" charset="0"/>
            </a:endParaRPr>
          </a:p>
          <a:p>
            <a:pPr marL="0" lvl="1" eaLnBrk="0" hangingPunct="0">
              <a:lnSpc>
                <a:spcPct val="130000"/>
              </a:lnSpc>
              <a:buClr>
                <a:srgbClr val="0A6AAE"/>
              </a:buClr>
              <a:buSzPct val="90000"/>
            </a:pPr>
            <a:endParaRPr lang="it-IT" b="1" dirty="0">
              <a:latin typeface="Calibri" panose="020F0502020204030204" pitchFamily="34" charset="0"/>
              <a:ea typeface="Verdana" panose="020B0604030504040204" pitchFamily="34" charset="0"/>
              <a:cs typeface="Verdana" panose="020B0604030504040204" pitchFamily="34" charset="0"/>
            </a:endParaRPr>
          </a:p>
          <a:p>
            <a:pPr marL="0" lvl="1" eaLnBrk="0" hangingPunct="0">
              <a:lnSpc>
                <a:spcPct val="130000"/>
              </a:lnSpc>
              <a:buClr>
                <a:srgbClr val="0A6AAE"/>
              </a:buClr>
              <a:buSzPct val="90000"/>
            </a:pPr>
            <a:endParaRPr lang="it-IT" b="1" dirty="0">
              <a:latin typeface="Calibri" panose="020F0502020204030204" pitchFamily="34" charset="0"/>
              <a:ea typeface="Verdana" panose="020B0604030504040204" pitchFamily="34" charset="0"/>
              <a:cs typeface="Verdana" panose="020B0604030504040204" pitchFamily="34" charset="0"/>
            </a:endParaRPr>
          </a:p>
        </p:txBody>
      </p:sp>
      <p:pic>
        <p:nvPicPr>
          <p:cNvPr id="2" name="Immagine 1"/>
          <p:cNvPicPr>
            <a:picLocks noChangeAspect="1"/>
          </p:cNvPicPr>
          <p:nvPr/>
        </p:nvPicPr>
        <p:blipFill>
          <a:blip r:embed="rId3"/>
          <a:stretch>
            <a:fillRect/>
          </a:stretch>
        </p:blipFill>
        <p:spPr>
          <a:xfrm>
            <a:off x="6715608" y="4509120"/>
            <a:ext cx="2969337" cy="1975959"/>
          </a:xfrm>
          <a:prstGeom prst="rect">
            <a:avLst/>
          </a:prstGeom>
        </p:spPr>
      </p:pic>
    </p:spTree>
    <p:extLst>
      <p:ext uri="{BB962C8B-B14F-4D97-AF65-F5344CB8AC3E}">
        <p14:creationId xmlns:p14="http://schemas.microsoft.com/office/powerpoint/2010/main" val="613610787"/>
      </p:ext>
    </p:extLst>
  </p:cSld>
  <p:clrMapOvr>
    <a:masterClrMapping/>
  </p:clrMapOvr>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10"/>
          <p:cNvSpPr>
            <a:spLocks noChangeArrowheads="1"/>
          </p:cNvSpPr>
          <p:nvPr/>
        </p:nvSpPr>
        <p:spPr bwMode="auto">
          <a:xfrm>
            <a:off x="270892" y="150813"/>
            <a:ext cx="9244583" cy="398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eaLnBrk="0" hangingPunct="0"/>
            <a:r>
              <a:rPr lang="it-IT" sz="2800" b="1" dirty="0">
                <a:solidFill>
                  <a:srgbClr val="0A6AAE"/>
                </a:solidFill>
                <a:latin typeface="Calibri" pitchFamily="34" charset="0"/>
              </a:rPr>
              <a:t>Parte 1 – L’ accesso ai documenti amministrativi </a:t>
            </a:r>
          </a:p>
        </p:txBody>
      </p:sp>
      <p:sp>
        <p:nvSpPr>
          <p:cNvPr id="11" name="Rectangle 3"/>
          <p:cNvSpPr>
            <a:spLocks noChangeArrowheads="1"/>
          </p:cNvSpPr>
          <p:nvPr/>
        </p:nvSpPr>
        <p:spPr bwMode="auto">
          <a:xfrm>
            <a:off x="270892" y="1340768"/>
            <a:ext cx="9244012" cy="49325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lvl="1" eaLnBrk="0" hangingPunct="0">
              <a:lnSpc>
                <a:spcPct val="130000"/>
              </a:lnSpc>
              <a:buClr>
                <a:srgbClr val="0A6AAE"/>
              </a:buClr>
              <a:buSzPct val="90000"/>
            </a:pPr>
            <a:r>
              <a:rPr lang="it-IT" b="1" dirty="0">
                <a:latin typeface="Calibri" panose="020F0502020204030204" pitchFamily="34" charset="0"/>
                <a:ea typeface="Verdana" panose="020B0604030504040204" pitchFamily="34" charset="0"/>
                <a:cs typeface="Verdana" panose="020B0604030504040204" pitchFamily="34" charset="0"/>
              </a:rPr>
              <a:t>dati ultrasensibili </a:t>
            </a:r>
            <a:r>
              <a:rPr lang="it-IT" dirty="0">
                <a:latin typeface="Calibri" panose="020F0502020204030204" pitchFamily="34" charset="0"/>
                <a:ea typeface="Verdana" panose="020B0604030504040204" pitchFamily="34" charset="0"/>
                <a:cs typeface="Verdana" panose="020B0604030504040204" pitchFamily="34" charset="0"/>
              </a:rPr>
              <a:t>idonei a rivelare lo stato di salute e la vita sessuale, occorre effettuare un </a:t>
            </a:r>
            <a:r>
              <a:rPr lang="it-IT" b="1" dirty="0">
                <a:latin typeface="Calibri" panose="020F0502020204030204" pitchFamily="34" charset="0"/>
                <a:ea typeface="Verdana" panose="020B0604030504040204" pitchFamily="34" charset="0"/>
                <a:cs typeface="Verdana" panose="020B0604030504040204" pitchFamily="34" charset="0"/>
              </a:rPr>
              <a:t>bilanciamento in concreto </a:t>
            </a:r>
            <a:r>
              <a:rPr lang="it-IT" dirty="0">
                <a:latin typeface="Calibri" panose="020F0502020204030204" pitchFamily="34" charset="0"/>
                <a:ea typeface="Verdana" panose="020B0604030504040204" pitchFamily="34" charset="0"/>
                <a:cs typeface="Verdana" panose="020B0604030504040204" pitchFamily="34" charset="0"/>
              </a:rPr>
              <a:t>tra la situazione giuridica legittimante l'istanza ostensiva e il diritto alla riservatezza del controinteressato e, più in particolare, la prevalenza del diritto d'accesso è riconosciuta solo laddove il diritto di difesa </a:t>
            </a:r>
            <a:r>
              <a:rPr lang="it-IT" b="1" dirty="0">
                <a:latin typeface="Calibri" panose="020F0502020204030204" pitchFamily="34" charset="0"/>
                <a:ea typeface="Verdana" panose="020B0604030504040204" pitchFamily="34" charset="0"/>
                <a:cs typeface="Verdana" panose="020B0604030504040204" pitchFamily="34" charset="0"/>
              </a:rPr>
              <a:t>attenga a beni di pari rango costituzionale o diritti della personalità o di libertà. </a:t>
            </a:r>
          </a:p>
          <a:p>
            <a:pPr marL="0" lvl="1" eaLnBrk="0" hangingPunct="0">
              <a:lnSpc>
                <a:spcPct val="130000"/>
              </a:lnSpc>
              <a:buClr>
                <a:srgbClr val="0A6AAE"/>
              </a:buClr>
              <a:buSzPct val="90000"/>
            </a:pPr>
            <a:endParaRPr lang="it-IT" dirty="0">
              <a:latin typeface="Calibri" panose="020F0502020204030204" pitchFamily="34" charset="0"/>
              <a:ea typeface="Verdana" panose="020B0604030504040204" pitchFamily="34" charset="0"/>
              <a:cs typeface="Verdana" panose="020B0604030504040204" pitchFamily="34" charset="0"/>
            </a:endParaRPr>
          </a:p>
          <a:p>
            <a:pPr marL="0" lvl="1" eaLnBrk="0" hangingPunct="0">
              <a:lnSpc>
                <a:spcPct val="130000"/>
              </a:lnSpc>
              <a:buClr>
                <a:srgbClr val="0A6AAE"/>
              </a:buClr>
              <a:buSzPct val="90000"/>
            </a:pPr>
            <a:r>
              <a:rPr lang="it-IT" dirty="0">
                <a:latin typeface="Calibri" panose="020F0502020204030204" pitchFamily="34" charset="0"/>
                <a:ea typeface="Verdana" panose="020B0604030504040204" pitchFamily="34" charset="0"/>
                <a:cs typeface="Verdana" panose="020B0604030504040204" pitchFamily="34" charset="0"/>
              </a:rPr>
              <a:t>Solo, infatti, laddove l'interesse sotteso all'istanza ostensiva sia di </a:t>
            </a:r>
            <a:r>
              <a:rPr lang="it-IT" b="1" dirty="0">
                <a:latin typeface="Calibri" panose="020F0502020204030204" pitchFamily="34" charset="0"/>
                <a:ea typeface="Verdana" panose="020B0604030504040204" pitchFamily="34" charset="0"/>
                <a:cs typeface="Verdana" panose="020B0604030504040204" pitchFamily="34" charset="0"/>
              </a:rPr>
              <a:t>pari rango </a:t>
            </a:r>
            <a:r>
              <a:rPr lang="it-IT" dirty="0">
                <a:latin typeface="Calibri" panose="020F0502020204030204" pitchFamily="34" charset="0"/>
                <a:ea typeface="Verdana" panose="020B0604030504040204" pitchFamily="34" charset="0"/>
                <a:cs typeface="Verdana" panose="020B0604030504040204" pitchFamily="34" charset="0"/>
              </a:rPr>
              <a:t>o attenga alle libertà fondamentali o ai diritti della personalità e laddove, nella concreta situazione di fatto, l'interesse all'ostensione sia </a:t>
            </a:r>
            <a:r>
              <a:rPr lang="it-IT" b="1" dirty="0">
                <a:latin typeface="Calibri" panose="020F0502020204030204" pitchFamily="34" charset="0"/>
                <a:ea typeface="Verdana" panose="020B0604030504040204" pitchFamily="34" charset="0"/>
                <a:cs typeface="Verdana" panose="020B0604030504040204" pitchFamily="34" charset="0"/>
              </a:rPr>
              <a:t>effettivamente</a:t>
            </a:r>
            <a:r>
              <a:rPr lang="it-IT" dirty="0">
                <a:latin typeface="Calibri" panose="020F0502020204030204" pitchFamily="34" charset="0"/>
                <a:ea typeface="Verdana" panose="020B0604030504040204" pitchFamily="34" charset="0"/>
                <a:cs typeface="Verdana" panose="020B0604030504040204" pitchFamily="34" charset="0"/>
              </a:rPr>
              <a:t> </a:t>
            </a:r>
            <a:r>
              <a:rPr lang="it-IT" b="1" dirty="0">
                <a:latin typeface="Calibri" panose="020F0502020204030204" pitchFamily="34" charset="0"/>
                <a:ea typeface="Verdana" panose="020B0604030504040204" pitchFamily="34" charset="0"/>
                <a:cs typeface="Verdana" panose="020B0604030504040204" pitchFamily="34" charset="0"/>
              </a:rPr>
              <a:t>indispensabile all'esercizio del diritto, </a:t>
            </a:r>
            <a:r>
              <a:rPr lang="it-IT" dirty="0">
                <a:latin typeface="Calibri" panose="020F0502020204030204" pitchFamily="34" charset="0"/>
                <a:ea typeface="Verdana" panose="020B0604030504040204" pitchFamily="34" charset="0"/>
                <a:cs typeface="Verdana" panose="020B0604030504040204" pitchFamily="34" charset="0"/>
              </a:rPr>
              <a:t>l'accesso prevarrà rispetto al diritto alla riservatezza e, in ogni caso, a condizione che sia rispettato il principio </a:t>
            </a:r>
            <a:r>
              <a:rPr lang="it-IT" b="1" dirty="0">
                <a:latin typeface="Calibri" panose="020F0502020204030204" pitchFamily="34" charset="0"/>
                <a:ea typeface="Verdana" panose="020B0604030504040204" pitchFamily="34" charset="0"/>
                <a:cs typeface="Verdana" panose="020B0604030504040204" pitchFamily="34" charset="0"/>
              </a:rPr>
              <a:t>di non eccedenza nel trattamento </a:t>
            </a:r>
            <a:r>
              <a:rPr lang="it-IT" dirty="0">
                <a:latin typeface="Calibri" panose="020F0502020204030204" pitchFamily="34" charset="0"/>
                <a:ea typeface="Verdana" panose="020B0604030504040204" pitchFamily="34" charset="0"/>
                <a:cs typeface="Verdana" panose="020B0604030504040204" pitchFamily="34" charset="0"/>
              </a:rPr>
              <a:t>dei dati. </a:t>
            </a:r>
          </a:p>
          <a:p>
            <a:pPr marL="0" lvl="1" eaLnBrk="0" hangingPunct="0">
              <a:lnSpc>
                <a:spcPct val="130000"/>
              </a:lnSpc>
              <a:buClr>
                <a:srgbClr val="0A6AAE"/>
              </a:buClr>
              <a:buSzPct val="90000"/>
            </a:pPr>
            <a:endParaRPr lang="it-IT" b="1" dirty="0">
              <a:latin typeface="Calibri" panose="020F0502020204030204" pitchFamily="34" charset="0"/>
              <a:ea typeface="Verdana" panose="020B0604030504040204" pitchFamily="34" charset="0"/>
              <a:cs typeface="Verdana" panose="020B0604030504040204" pitchFamily="34" charset="0"/>
            </a:endParaRPr>
          </a:p>
          <a:p>
            <a:pPr marL="0" lvl="1" eaLnBrk="0" hangingPunct="0">
              <a:lnSpc>
                <a:spcPct val="130000"/>
              </a:lnSpc>
              <a:buClr>
                <a:srgbClr val="0A6AAE"/>
              </a:buClr>
              <a:buSzPct val="90000"/>
            </a:pPr>
            <a:endParaRPr lang="it-IT" b="1" dirty="0">
              <a:latin typeface="Calibri" panose="020F0502020204030204" pitchFamily="34" charset="0"/>
              <a:ea typeface="Verdana" panose="020B0604030504040204" pitchFamily="34" charset="0"/>
              <a:cs typeface="Verdana" panose="020B0604030504040204" pitchFamily="34" charset="0"/>
            </a:endParaRPr>
          </a:p>
        </p:txBody>
      </p:sp>
      <p:pic>
        <p:nvPicPr>
          <p:cNvPr id="4" name="Immagine 3"/>
          <p:cNvPicPr>
            <a:picLocks noChangeAspect="1"/>
          </p:cNvPicPr>
          <p:nvPr/>
        </p:nvPicPr>
        <p:blipFill>
          <a:blip r:embed="rId3"/>
          <a:stretch>
            <a:fillRect/>
          </a:stretch>
        </p:blipFill>
        <p:spPr>
          <a:xfrm>
            <a:off x="8071176" y="17951"/>
            <a:ext cx="1827188" cy="1368627"/>
          </a:xfrm>
          <a:prstGeom prst="rect">
            <a:avLst/>
          </a:prstGeom>
        </p:spPr>
      </p:pic>
    </p:spTree>
    <p:extLst>
      <p:ext uri="{BB962C8B-B14F-4D97-AF65-F5344CB8AC3E}">
        <p14:creationId xmlns:p14="http://schemas.microsoft.com/office/powerpoint/2010/main" val="873846260"/>
      </p:ext>
    </p:extLst>
  </p:cSld>
  <p:clrMapOvr>
    <a:masterClrMapping/>
  </p:clrMapOvr>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10"/>
          <p:cNvSpPr>
            <a:spLocks noChangeArrowheads="1"/>
          </p:cNvSpPr>
          <p:nvPr/>
        </p:nvSpPr>
        <p:spPr bwMode="auto">
          <a:xfrm>
            <a:off x="270892" y="150813"/>
            <a:ext cx="9244583" cy="398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eaLnBrk="0" hangingPunct="0"/>
            <a:r>
              <a:rPr lang="it-IT" sz="2800" b="1" dirty="0">
                <a:solidFill>
                  <a:srgbClr val="0A6AAE"/>
                </a:solidFill>
                <a:latin typeface="Calibri" pitchFamily="34" charset="0"/>
              </a:rPr>
              <a:t>Parte 1 – CASISTICA </a:t>
            </a:r>
            <a:endParaRPr lang="it-IT" sz="2800" b="1" u="sng" dirty="0"/>
          </a:p>
          <a:p>
            <a:pPr algn="ctr" eaLnBrk="0" hangingPunct="0"/>
            <a:endParaRPr lang="it-IT" sz="2800" b="1" dirty="0">
              <a:solidFill>
                <a:srgbClr val="0A6AAE"/>
              </a:solidFill>
              <a:latin typeface="Calibri" pitchFamily="34" charset="0"/>
            </a:endParaRPr>
          </a:p>
        </p:txBody>
      </p:sp>
      <p:sp>
        <p:nvSpPr>
          <p:cNvPr id="11" name="Rectangle 3"/>
          <p:cNvSpPr>
            <a:spLocks noChangeArrowheads="1"/>
          </p:cNvSpPr>
          <p:nvPr/>
        </p:nvSpPr>
        <p:spPr bwMode="auto">
          <a:xfrm>
            <a:off x="270892" y="1808820"/>
            <a:ext cx="9244012" cy="3607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lvl="1" eaLnBrk="0" hangingPunct="0">
              <a:lnSpc>
                <a:spcPct val="130000"/>
              </a:lnSpc>
              <a:buClr>
                <a:srgbClr val="0A6AAE"/>
              </a:buClr>
              <a:buSzPct val="90000"/>
            </a:pPr>
            <a:endParaRPr lang="it-IT" b="1" dirty="0">
              <a:latin typeface="Calibri" panose="020F0502020204030204" pitchFamily="34" charset="0"/>
              <a:ea typeface="Verdana" panose="020B0604030504040204" pitchFamily="34" charset="0"/>
              <a:cs typeface="Verdana" panose="020B0604030504040204" pitchFamily="34" charset="0"/>
            </a:endParaRPr>
          </a:p>
          <a:p>
            <a:pPr marL="539750" lvl="1" indent="-431800" eaLnBrk="0" hangingPunct="0">
              <a:buClr>
                <a:srgbClr val="0A6AAE"/>
              </a:buClr>
              <a:buSzPct val="90000"/>
              <a:buFontTx/>
              <a:buChar char="►"/>
            </a:pPr>
            <a:r>
              <a:rPr lang="it-IT" dirty="0">
                <a:latin typeface="Calibri" charset="0"/>
                <a:ea typeface="Calibri" charset="0"/>
                <a:cs typeface="Calibri" charset="0"/>
              </a:rPr>
              <a:t>Accesso agli elaborati degli alunni</a:t>
            </a:r>
          </a:p>
          <a:p>
            <a:pPr marL="1257300" lvl="2" indent="-342900">
              <a:buFont typeface="Arial" charset="0"/>
              <a:buChar char="•"/>
            </a:pPr>
            <a:endParaRPr lang="it-IT" dirty="0">
              <a:latin typeface="Calibri" charset="0"/>
              <a:ea typeface="Calibri" charset="0"/>
              <a:cs typeface="Calibri" charset="0"/>
            </a:endParaRPr>
          </a:p>
          <a:p>
            <a:pPr marL="539750" lvl="1" indent="-431800" eaLnBrk="0" hangingPunct="0">
              <a:buClr>
                <a:srgbClr val="0A6AAE"/>
              </a:buClr>
              <a:buSzPct val="90000"/>
              <a:buFontTx/>
              <a:buChar char="►"/>
            </a:pPr>
            <a:r>
              <a:rPr lang="it-IT" dirty="0">
                <a:latin typeface="Calibri" charset="0"/>
                <a:ea typeface="Calibri" charset="0"/>
                <a:cs typeface="Calibri" charset="0"/>
              </a:rPr>
              <a:t>Accesso alla documentazione amministrativa da parte di un’impresa NON invitata ad una gara per licitazione privata, avente ad oggetto l’affidamento del servizio di ristoro e distribuzione bevande.</a:t>
            </a:r>
          </a:p>
          <a:p>
            <a:pPr marL="539750" lvl="1" indent="-431800" eaLnBrk="0" hangingPunct="0">
              <a:buClr>
                <a:srgbClr val="0A6AAE"/>
              </a:buClr>
              <a:buSzPct val="90000"/>
              <a:buFontTx/>
              <a:buChar char="►"/>
            </a:pPr>
            <a:endParaRPr lang="it-IT" dirty="0">
              <a:latin typeface="Calibri" charset="0"/>
              <a:ea typeface="Calibri" charset="0"/>
              <a:cs typeface="Calibri" charset="0"/>
            </a:endParaRPr>
          </a:p>
          <a:p>
            <a:pPr marL="539750" lvl="1" indent="-431800" eaLnBrk="0" hangingPunct="0">
              <a:buClr>
                <a:srgbClr val="0A6AAE"/>
              </a:buClr>
              <a:buSzPct val="90000"/>
              <a:buFontTx/>
              <a:buChar char="►"/>
            </a:pPr>
            <a:r>
              <a:rPr lang="it-IT" dirty="0">
                <a:latin typeface="Calibri" charset="0"/>
                <a:ea typeface="Calibri" charset="0"/>
                <a:cs typeface="Calibri" charset="0"/>
              </a:rPr>
              <a:t>Accesso ai verbali del Collegio Docenti</a:t>
            </a:r>
          </a:p>
          <a:p>
            <a:pPr marL="539750" lvl="1" indent="-431800" eaLnBrk="0" hangingPunct="0">
              <a:buClr>
                <a:srgbClr val="0A6AAE"/>
              </a:buClr>
              <a:buSzPct val="90000"/>
              <a:buFontTx/>
              <a:buChar char="►"/>
            </a:pPr>
            <a:endParaRPr lang="it-IT" dirty="0">
              <a:latin typeface="Calibri" charset="0"/>
              <a:ea typeface="Calibri" charset="0"/>
              <a:cs typeface="Calibri" charset="0"/>
            </a:endParaRPr>
          </a:p>
          <a:p>
            <a:pPr marL="539750" lvl="1" indent="-431800" eaLnBrk="0" hangingPunct="0">
              <a:buClr>
                <a:srgbClr val="0A6AAE"/>
              </a:buClr>
              <a:buSzPct val="90000"/>
              <a:buFontTx/>
              <a:buChar char="►"/>
            </a:pPr>
            <a:r>
              <a:rPr lang="it-IT" dirty="0">
                <a:latin typeface="Calibri" charset="0"/>
                <a:ea typeface="Calibri" charset="0"/>
                <a:cs typeface="Calibri" charset="0"/>
              </a:rPr>
              <a:t>Accesso e sanzioni disciplinari </a:t>
            </a:r>
          </a:p>
          <a:p>
            <a:pPr marL="539750" lvl="1" indent="-431800" eaLnBrk="0" hangingPunct="0">
              <a:buClr>
                <a:srgbClr val="0A6AAE"/>
              </a:buClr>
              <a:buSzPct val="90000"/>
              <a:buFontTx/>
              <a:buChar char="►"/>
            </a:pPr>
            <a:endParaRPr lang="it-IT" b="1" dirty="0"/>
          </a:p>
          <a:p>
            <a:pPr marL="539750" lvl="1" indent="-431800" eaLnBrk="0" hangingPunct="0">
              <a:buClr>
                <a:srgbClr val="0A6AAE"/>
              </a:buClr>
              <a:buSzPct val="90000"/>
              <a:buFontTx/>
              <a:buChar char="►"/>
            </a:pPr>
            <a:endParaRPr lang="it-IT" dirty="0"/>
          </a:p>
          <a:p>
            <a:pPr marL="539750" lvl="1" indent="-431800" eaLnBrk="0" hangingPunct="0">
              <a:buClr>
                <a:srgbClr val="0A6AAE"/>
              </a:buClr>
              <a:buSzPct val="90000"/>
              <a:buFontTx/>
              <a:buChar char="►"/>
            </a:pPr>
            <a:endParaRPr lang="it-IT" b="1" dirty="0"/>
          </a:p>
        </p:txBody>
      </p:sp>
      <p:pic>
        <p:nvPicPr>
          <p:cNvPr id="2" name="Immagine 1"/>
          <p:cNvPicPr>
            <a:picLocks noChangeAspect="1"/>
          </p:cNvPicPr>
          <p:nvPr/>
        </p:nvPicPr>
        <p:blipFill>
          <a:blip r:embed="rId3"/>
          <a:stretch>
            <a:fillRect/>
          </a:stretch>
        </p:blipFill>
        <p:spPr>
          <a:xfrm>
            <a:off x="6931632" y="4601604"/>
            <a:ext cx="2287117" cy="1707716"/>
          </a:xfrm>
          <a:prstGeom prst="rect">
            <a:avLst/>
          </a:prstGeom>
        </p:spPr>
      </p:pic>
    </p:spTree>
    <p:extLst>
      <p:ext uri="{BB962C8B-B14F-4D97-AF65-F5344CB8AC3E}">
        <p14:creationId xmlns:p14="http://schemas.microsoft.com/office/powerpoint/2010/main" val="4123954147"/>
      </p:ext>
    </p:extLst>
  </p:cSld>
  <p:clrMapOvr>
    <a:masterClrMapping/>
  </p:clrMapOvr>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10"/>
          <p:cNvSpPr>
            <a:spLocks noChangeArrowheads="1"/>
          </p:cNvSpPr>
          <p:nvPr/>
        </p:nvSpPr>
        <p:spPr bwMode="auto">
          <a:xfrm>
            <a:off x="270892" y="150813"/>
            <a:ext cx="9244583" cy="398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eaLnBrk="0" hangingPunct="0"/>
            <a:r>
              <a:rPr lang="it-IT" sz="2800" b="1" dirty="0">
                <a:solidFill>
                  <a:srgbClr val="0A6AAE"/>
                </a:solidFill>
                <a:latin typeface="Calibri" pitchFamily="34" charset="0"/>
              </a:rPr>
              <a:t>Parte 1 – CASISTICA </a:t>
            </a:r>
            <a:endParaRPr lang="it-IT" sz="2800" b="1" u="sng" dirty="0"/>
          </a:p>
          <a:p>
            <a:pPr algn="ctr" eaLnBrk="0" hangingPunct="0"/>
            <a:endParaRPr lang="it-IT" sz="2800" b="1" dirty="0">
              <a:solidFill>
                <a:srgbClr val="0A6AAE"/>
              </a:solidFill>
              <a:latin typeface="Calibri" pitchFamily="34" charset="0"/>
            </a:endParaRPr>
          </a:p>
          <a:p>
            <a:pPr algn="ctr" eaLnBrk="0" hangingPunct="0"/>
            <a:r>
              <a:rPr lang="it-IT" sz="2800" b="1" dirty="0">
                <a:solidFill>
                  <a:srgbClr val="0A6AAE"/>
                </a:solidFill>
                <a:latin typeface="Calibri" pitchFamily="34" charset="0"/>
              </a:rPr>
              <a:t>Accesso agli elaborati degli alunni  </a:t>
            </a:r>
          </a:p>
        </p:txBody>
      </p:sp>
      <p:graphicFrame>
        <p:nvGraphicFramePr>
          <p:cNvPr id="4" name="Diagramma 3"/>
          <p:cNvGraphicFramePr/>
          <p:nvPr>
            <p:extLst>
              <p:ext uri="{D42A27DB-BD31-4B8C-83A1-F6EECF244321}">
                <p14:modId xmlns:p14="http://schemas.microsoft.com/office/powerpoint/2010/main" val="738200700"/>
              </p:ext>
            </p:extLst>
          </p:nvPr>
        </p:nvGraphicFramePr>
        <p:xfrm>
          <a:off x="882960" y="2096852"/>
          <a:ext cx="8424936" cy="190821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85628967"/>
      </p:ext>
    </p:extLst>
  </p:cSld>
  <p:clrMapOvr>
    <a:masterClrMapping/>
  </p:clrMapOvr>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10"/>
          <p:cNvSpPr>
            <a:spLocks noChangeArrowheads="1"/>
          </p:cNvSpPr>
          <p:nvPr/>
        </p:nvSpPr>
        <p:spPr bwMode="auto">
          <a:xfrm>
            <a:off x="270892" y="150813"/>
            <a:ext cx="9244583" cy="398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eaLnBrk="0" hangingPunct="0"/>
            <a:r>
              <a:rPr lang="it-IT" sz="2800" b="1" dirty="0">
                <a:solidFill>
                  <a:srgbClr val="0A6AAE"/>
                </a:solidFill>
                <a:latin typeface="Calibri" pitchFamily="34" charset="0"/>
              </a:rPr>
              <a:t>Parte 1 – L’accesso ai documenti amministrativi </a:t>
            </a:r>
          </a:p>
        </p:txBody>
      </p:sp>
      <p:sp>
        <p:nvSpPr>
          <p:cNvPr id="14" name="Rectangle 3"/>
          <p:cNvSpPr>
            <a:spLocks noChangeArrowheads="1"/>
          </p:cNvSpPr>
          <p:nvPr/>
        </p:nvSpPr>
        <p:spPr bwMode="auto">
          <a:xfrm>
            <a:off x="2543805" y="1011643"/>
            <a:ext cx="4891883" cy="3783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indent="-457200" algn="ctr" eaLnBrk="0" hangingPunct="0">
              <a:lnSpc>
                <a:spcPct val="130000"/>
              </a:lnSpc>
              <a:buClr>
                <a:srgbClr val="0A6AAE"/>
              </a:buClr>
              <a:buSzPct val="90000"/>
            </a:pPr>
            <a:r>
              <a:rPr lang="it-IT" b="1" dirty="0">
                <a:latin typeface="Calibri" panose="020F0502020204030204" pitchFamily="34" charset="0"/>
                <a:ea typeface="Verdana" panose="020B0604030504040204" pitchFamily="34" charset="0"/>
                <a:cs typeface="Verdana" panose="020B0604030504040204" pitchFamily="34" charset="0"/>
              </a:rPr>
              <a:t>ACCESSO AGLI ELABORATI DEGLI ALUNNI –</a:t>
            </a:r>
          </a:p>
          <a:p>
            <a:pPr indent="-457200" algn="ctr" eaLnBrk="0" hangingPunct="0">
              <a:lnSpc>
                <a:spcPct val="130000"/>
              </a:lnSpc>
              <a:buClr>
                <a:srgbClr val="0A6AAE"/>
              </a:buClr>
              <a:buSzPct val="90000"/>
            </a:pPr>
            <a:r>
              <a:rPr lang="it-IT" b="1" dirty="0">
                <a:latin typeface="Calibri" panose="020F0502020204030204" pitchFamily="34" charset="0"/>
                <a:ea typeface="Verdana" panose="020B0604030504040204" pitchFamily="34" charset="0"/>
                <a:cs typeface="Verdana" panose="020B0604030504040204" pitchFamily="34" charset="0"/>
              </a:rPr>
              <a:t>QUESTIONE PROBLEMATICA </a:t>
            </a:r>
          </a:p>
        </p:txBody>
      </p:sp>
      <p:sp>
        <p:nvSpPr>
          <p:cNvPr id="11" name="Rectangle 3"/>
          <p:cNvSpPr>
            <a:spLocks noChangeArrowheads="1"/>
          </p:cNvSpPr>
          <p:nvPr/>
        </p:nvSpPr>
        <p:spPr bwMode="auto">
          <a:xfrm>
            <a:off x="262881" y="2204864"/>
            <a:ext cx="9244012" cy="44360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algn="just">
              <a:buFont typeface="Arial" charset="0"/>
              <a:buChar char="•"/>
            </a:pPr>
            <a:r>
              <a:rPr lang="it-IT" dirty="0">
                <a:latin typeface="Calibri" charset="0"/>
                <a:ea typeface="Calibri" charset="0"/>
                <a:cs typeface="Calibri" charset="0"/>
              </a:rPr>
              <a:t>Non può dubitarsi che i compiti degli alunni con giudizi espressi dagli insegnanti e le eventuali correzioni apportate, costituiscano documenti amministrativi. </a:t>
            </a:r>
            <a:endParaRPr lang="it-IT" sz="1800" dirty="0">
              <a:latin typeface="Calibri" charset="0"/>
              <a:ea typeface="Calibri" charset="0"/>
              <a:cs typeface="Calibri" charset="0"/>
            </a:endParaRPr>
          </a:p>
          <a:p>
            <a:pPr marL="342900" indent="-342900" algn="just">
              <a:buFont typeface="Arial" charset="0"/>
              <a:buChar char="•"/>
            </a:pPr>
            <a:r>
              <a:rPr lang="it-IT" sz="1800" dirty="0">
                <a:latin typeface="Calibri" charset="0"/>
                <a:ea typeface="Calibri" charset="0"/>
                <a:cs typeface="Calibri" charset="0"/>
              </a:rPr>
              <a:t>S</a:t>
            </a:r>
            <a:r>
              <a:rPr lang="it-IT" dirty="0">
                <a:latin typeface="Calibri" charset="0"/>
                <a:ea typeface="Calibri" charset="0"/>
                <a:cs typeface="Calibri" charset="0"/>
              </a:rPr>
              <a:t>ussiste il diritto dell'alunno o del genitore esercente la potestà di ottenere </a:t>
            </a:r>
            <a:r>
              <a:rPr lang="it-IT" b="1" dirty="0">
                <a:latin typeface="Calibri" charset="0"/>
                <a:ea typeface="Calibri" charset="0"/>
                <a:cs typeface="Calibri" charset="0"/>
              </a:rPr>
              <a:t>copia dei propri elaborati scritti, </a:t>
            </a:r>
            <a:r>
              <a:rPr lang="it-IT" dirty="0">
                <a:latin typeface="Calibri" charset="0"/>
                <a:ea typeface="Calibri" charset="0"/>
                <a:cs typeface="Calibri" charset="0"/>
              </a:rPr>
              <a:t>al fine di consentire la tutela della propria posizione soggettiva qualora la valutazione degli stessi sia ritenuta errata.</a:t>
            </a:r>
            <a:endParaRPr lang="it-IT" sz="1800" dirty="0">
              <a:latin typeface="Calibri" charset="0"/>
              <a:ea typeface="Calibri" charset="0"/>
              <a:cs typeface="Calibri" charset="0"/>
            </a:endParaRPr>
          </a:p>
          <a:p>
            <a:pPr marL="342900" indent="-342900" algn="just">
              <a:buFont typeface="Arial" charset="0"/>
              <a:buChar char="•"/>
            </a:pPr>
            <a:r>
              <a:rPr lang="it-IT" dirty="0">
                <a:latin typeface="Calibri" charset="0"/>
                <a:ea typeface="Calibri" charset="0"/>
                <a:cs typeface="Calibri" charset="0"/>
              </a:rPr>
              <a:t>Più articolata è la soluzione della questione relativa all’istanza di accesso volta ad esaminare non i propri elaborati ma </a:t>
            </a:r>
            <a:r>
              <a:rPr lang="it-IT" b="1" dirty="0">
                <a:latin typeface="Calibri" charset="0"/>
                <a:ea typeface="Calibri" charset="0"/>
                <a:cs typeface="Calibri" charset="0"/>
              </a:rPr>
              <a:t>quelli di altri alunni</a:t>
            </a:r>
            <a:r>
              <a:rPr lang="it-IT" dirty="0">
                <a:latin typeface="Calibri" charset="0"/>
                <a:ea typeface="Calibri" charset="0"/>
                <a:cs typeface="Calibri" charset="0"/>
              </a:rPr>
              <a:t>. </a:t>
            </a:r>
            <a:endParaRPr lang="it-IT" sz="1800" dirty="0">
              <a:latin typeface="Calibri" charset="0"/>
              <a:ea typeface="Calibri" charset="0"/>
              <a:cs typeface="Calibri" charset="0"/>
            </a:endParaRPr>
          </a:p>
          <a:p>
            <a:pPr marL="342900" indent="-342900" algn="just">
              <a:buFont typeface="Arial" charset="0"/>
              <a:buChar char="•"/>
            </a:pPr>
            <a:r>
              <a:rPr lang="it-IT" sz="1800" dirty="0">
                <a:latin typeface="Calibri" charset="0"/>
                <a:ea typeface="Calibri" charset="0"/>
                <a:cs typeface="Calibri" charset="0"/>
              </a:rPr>
              <a:t>I</a:t>
            </a:r>
            <a:r>
              <a:rPr lang="it-IT" dirty="0">
                <a:latin typeface="Calibri" charset="0"/>
                <a:ea typeface="Calibri" charset="0"/>
                <a:cs typeface="Calibri" charset="0"/>
              </a:rPr>
              <a:t>n tale ipotesi, applicando le coordinate ermeneutiche fissate dalla giurisprudenza amministrativa in tema di accesso alle prove svolte nei concorsi pubblici, può ritenersi che l’accesso possa essere negato o limitato solo laddove nell’elaborato di cui si chiede la visione siano contenuti dati </a:t>
            </a:r>
            <a:r>
              <a:rPr lang="it-IT" b="1" dirty="0">
                <a:latin typeface="Calibri" charset="0"/>
                <a:ea typeface="Calibri" charset="0"/>
                <a:cs typeface="Calibri" charset="0"/>
              </a:rPr>
              <a:t>sensibili o sensibilissimi</a:t>
            </a:r>
            <a:r>
              <a:rPr lang="it-IT" dirty="0">
                <a:latin typeface="Calibri" charset="0"/>
                <a:ea typeface="Calibri" charset="0"/>
                <a:cs typeface="Calibri" charset="0"/>
              </a:rPr>
              <a:t>. </a:t>
            </a:r>
          </a:p>
        </p:txBody>
      </p:sp>
      <p:pic>
        <p:nvPicPr>
          <p:cNvPr id="4" name="Immagine 3"/>
          <p:cNvPicPr>
            <a:picLocks noChangeAspect="1"/>
          </p:cNvPicPr>
          <p:nvPr/>
        </p:nvPicPr>
        <p:blipFill>
          <a:blip r:embed="rId3"/>
          <a:stretch>
            <a:fillRect/>
          </a:stretch>
        </p:blipFill>
        <p:spPr>
          <a:xfrm>
            <a:off x="8155768" y="796455"/>
            <a:ext cx="1675049" cy="1408409"/>
          </a:xfrm>
          <a:prstGeom prst="rect">
            <a:avLst/>
          </a:prstGeom>
        </p:spPr>
      </p:pic>
    </p:spTree>
    <p:extLst>
      <p:ext uri="{BB962C8B-B14F-4D97-AF65-F5344CB8AC3E}">
        <p14:creationId xmlns:p14="http://schemas.microsoft.com/office/powerpoint/2010/main" val="3961641997"/>
      </p:ext>
    </p:extLst>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10"/>
          <p:cNvSpPr>
            <a:spLocks noChangeArrowheads="1"/>
          </p:cNvSpPr>
          <p:nvPr/>
        </p:nvSpPr>
        <p:spPr bwMode="auto">
          <a:xfrm>
            <a:off x="270892" y="150813"/>
            <a:ext cx="9244583" cy="398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eaLnBrk="0" hangingPunct="0"/>
            <a:r>
              <a:rPr lang="it-IT" sz="2800" b="1" dirty="0">
                <a:solidFill>
                  <a:srgbClr val="0A6AAE"/>
                </a:solidFill>
                <a:latin typeface="Calibri" pitchFamily="34" charset="0"/>
              </a:rPr>
              <a:t>Indice</a:t>
            </a:r>
          </a:p>
        </p:txBody>
      </p:sp>
      <p:sp>
        <p:nvSpPr>
          <p:cNvPr id="5123" name="Rectangle 3"/>
          <p:cNvSpPr>
            <a:spLocks noChangeArrowheads="1"/>
          </p:cNvSpPr>
          <p:nvPr/>
        </p:nvSpPr>
        <p:spPr bwMode="auto">
          <a:xfrm>
            <a:off x="271463" y="779463"/>
            <a:ext cx="9244012" cy="5278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539750" lvl="1" indent="-431800" eaLnBrk="0" hangingPunct="0">
              <a:lnSpc>
                <a:spcPct val="130000"/>
              </a:lnSpc>
              <a:buClr>
                <a:srgbClr val="0A6AAE"/>
              </a:buClr>
              <a:buSzPct val="90000"/>
              <a:buFontTx/>
              <a:buChar char="►"/>
            </a:pPr>
            <a:r>
              <a:rPr lang="it-IT" b="1" dirty="0">
                <a:latin typeface="Calibri" panose="020F0502020204030204" pitchFamily="34" charset="0"/>
                <a:ea typeface="Verdana" panose="020B0604030504040204" pitchFamily="34" charset="0"/>
                <a:cs typeface="Verdana" panose="020B0604030504040204" pitchFamily="34" charset="0"/>
              </a:rPr>
              <a:t>Parte 1 – L’ accesso ai documenti amministrativi (legge n. 241/1990)</a:t>
            </a:r>
          </a:p>
          <a:p>
            <a:pPr marL="1079500" lvl="2" indent="-514350" eaLnBrk="0" hangingPunct="0">
              <a:lnSpc>
                <a:spcPct val="130000"/>
              </a:lnSpc>
              <a:buClr>
                <a:srgbClr val="0A6AAE"/>
              </a:buClr>
              <a:buSzPct val="90000"/>
              <a:buFont typeface="+mj-lt"/>
              <a:buAutoNum type="arabicPeriod"/>
            </a:pPr>
            <a:r>
              <a:rPr lang="it-IT" sz="1600" b="1" dirty="0">
                <a:latin typeface="Calibri" panose="020F0502020204030204" pitchFamily="34" charset="0"/>
                <a:ea typeface="Verdana" panose="020B0604030504040204" pitchFamily="34" charset="0"/>
                <a:cs typeface="Verdana" panose="020B0604030504040204" pitchFamily="34" charset="0"/>
              </a:rPr>
              <a:t>Inquadramento generale</a:t>
            </a:r>
          </a:p>
          <a:p>
            <a:pPr marL="1079500" lvl="2" indent="-514350" eaLnBrk="0" hangingPunct="0">
              <a:lnSpc>
                <a:spcPct val="130000"/>
              </a:lnSpc>
              <a:buClr>
                <a:srgbClr val="0A6AAE"/>
              </a:buClr>
              <a:buSzPct val="90000"/>
              <a:buFont typeface="+mj-lt"/>
              <a:buAutoNum type="arabicPeriod"/>
            </a:pPr>
            <a:r>
              <a:rPr lang="it-IT" sz="1600" b="1" i="1" dirty="0">
                <a:latin typeface="Calibri" panose="020F0502020204030204" pitchFamily="34" charset="0"/>
                <a:ea typeface="Verdana" panose="020B0604030504040204" pitchFamily="34" charset="0"/>
                <a:cs typeface="Verdana" panose="020B0604030504040204" pitchFamily="34" charset="0"/>
              </a:rPr>
              <a:t>Chi? </a:t>
            </a:r>
            <a:r>
              <a:rPr lang="it-IT" sz="1600" b="1" dirty="0">
                <a:latin typeface="Calibri" panose="020F0502020204030204" pitchFamily="34" charset="0"/>
                <a:ea typeface="Verdana" panose="020B0604030504040204" pitchFamily="34" charset="0"/>
                <a:cs typeface="Verdana" panose="020B0604030504040204" pitchFamily="34" charset="0"/>
              </a:rPr>
              <a:t>Soggetti coinvolti </a:t>
            </a:r>
          </a:p>
          <a:p>
            <a:pPr marL="1079500" lvl="2" indent="-514350" eaLnBrk="0" hangingPunct="0">
              <a:lnSpc>
                <a:spcPct val="130000"/>
              </a:lnSpc>
              <a:buClr>
                <a:srgbClr val="0A6AAE"/>
              </a:buClr>
              <a:buSzPct val="90000"/>
              <a:buFont typeface="+mj-lt"/>
              <a:buAutoNum type="arabicPeriod"/>
            </a:pPr>
            <a:r>
              <a:rPr lang="it-IT" sz="1600" b="1" i="1" dirty="0">
                <a:latin typeface="Calibri" panose="020F0502020204030204" pitchFamily="34" charset="0"/>
                <a:ea typeface="Verdana" panose="020B0604030504040204" pitchFamily="34" charset="0"/>
                <a:cs typeface="Verdana" panose="020B0604030504040204" pitchFamily="34" charset="0"/>
              </a:rPr>
              <a:t>Cosa? </a:t>
            </a:r>
            <a:r>
              <a:rPr lang="it-IT" sz="1600" b="1" dirty="0">
                <a:latin typeface="Calibri" panose="020F0502020204030204" pitchFamily="34" charset="0"/>
                <a:ea typeface="Verdana" panose="020B0604030504040204" pitchFamily="34" charset="0"/>
                <a:cs typeface="Verdana" panose="020B0604030504040204" pitchFamily="34" charset="0"/>
              </a:rPr>
              <a:t>Documenti accessibili </a:t>
            </a:r>
          </a:p>
          <a:p>
            <a:pPr marL="1079500" lvl="2" indent="-514350" eaLnBrk="0" hangingPunct="0">
              <a:lnSpc>
                <a:spcPct val="130000"/>
              </a:lnSpc>
              <a:buClr>
                <a:srgbClr val="0A6AAE"/>
              </a:buClr>
              <a:buSzPct val="90000"/>
              <a:buFont typeface="+mj-lt"/>
              <a:buAutoNum type="arabicPeriod"/>
            </a:pPr>
            <a:r>
              <a:rPr lang="it-IT" sz="1600" b="1" i="1" dirty="0">
                <a:latin typeface="Calibri" panose="020F0502020204030204" pitchFamily="34" charset="0"/>
                <a:ea typeface="Verdana" panose="020B0604030504040204" pitchFamily="34" charset="0"/>
                <a:cs typeface="Verdana" panose="020B0604030504040204" pitchFamily="34" charset="0"/>
              </a:rPr>
              <a:t>Come? </a:t>
            </a:r>
            <a:r>
              <a:rPr lang="it-IT" sz="1600" b="1" dirty="0">
                <a:latin typeface="Calibri" panose="020F0502020204030204" pitchFamily="34" charset="0"/>
                <a:ea typeface="Verdana" panose="020B0604030504040204" pitchFamily="34" charset="0"/>
                <a:cs typeface="Verdana" panose="020B0604030504040204" pitchFamily="34" charset="0"/>
              </a:rPr>
              <a:t>Le modalità di accesso </a:t>
            </a:r>
          </a:p>
          <a:p>
            <a:pPr marL="1079500" lvl="2" indent="-514350" eaLnBrk="0" hangingPunct="0">
              <a:lnSpc>
                <a:spcPct val="130000"/>
              </a:lnSpc>
              <a:buClr>
                <a:srgbClr val="0A6AAE"/>
              </a:buClr>
              <a:buSzPct val="90000"/>
              <a:buFont typeface="+mj-lt"/>
              <a:buAutoNum type="arabicPeriod"/>
            </a:pPr>
            <a:r>
              <a:rPr lang="it-IT" sz="1600" b="1" dirty="0">
                <a:latin typeface="Calibri" panose="020F0502020204030204" pitchFamily="34" charset="0"/>
                <a:ea typeface="Verdana" panose="020B0604030504040204" pitchFamily="34" charset="0"/>
                <a:cs typeface="Verdana" panose="020B0604030504040204" pitchFamily="34" charset="0"/>
              </a:rPr>
              <a:t>Limiti all’accesso </a:t>
            </a:r>
          </a:p>
          <a:p>
            <a:pPr marL="539750" lvl="1" indent="-431800" eaLnBrk="0" hangingPunct="0">
              <a:lnSpc>
                <a:spcPct val="130000"/>
              </a:lnSpc>
              <a:buClr>
                <a:srgbClr val="0A6AAE"/>
              </a:buClr>
              <a:buSzPct val="90000"/>
              <a:buFontTx/>
              <a:buChar char="►"/>
            </a:pPr>
            <a:r>
              <a:rPr lang="it-IT" b="1" dirty="0">
                <a:latin typeface="Calibri" panose="020F0502020204030204" pitchFamily="34" charset="0"/>
                <a:ea typeface="Verdana" panose="020B0604030504040204" pitchFamily="34" charset="0"/>
                <a:cs typeface="Verdana" panose="020B0604030504040204" pitchFamily="34" charset="0"/>
              </a:rPr>
              <a:t>Parte 2 - L’accesso civico (d.lgs. 14/03/2013, n. 33) </a:t>
            </a:r>
          </a:p>
          <a:p>
            <a:pPr marL="539750" lvl="1" indent="-431800" eaLnBrk="0" hangingPunct="0">
              <a:lnSpc>
                <a:spcPct val="130000"/>
              </a:lnSpc>
              <a:buClr>
                <a:srgbClr val="0A6AAE"/>
              </a:buClr>
              <a:buSzPct val="90000"/>
              <a:buFontTx/>
              <a:buChar char="►"/>
            </a:pPr>
            <a:r>
              <a:rPr lang="it-IT" b="1" dirty="0">
                <a:latin typeface="Calibri" panose="020F0502020204030204" pitchFamily="34" charset="0"/>
                <a:ea typeface="Verdana" panose="020B0604030504040204" pitchFamily="34" charset="0"/>
                <a:cs typeface="Verdana" panose="020B0604030504040204" pitchFamily="34" charset="0"/>
              </a:rPr>
              <a:t>Parte 3: Il diritto di accesso universale  (d.lgs. 97/16)</a:t>
            </a:r>
          </a:p>
          <a:p>
            <a:pPr marL="539750" lvl="1" indent="-431800" eaLnBrk="0" hangingPunct="0">
              <a:lnSpc>
                <a:spcPct val="130000"/>
              </a:lnSpc>
              <a:buClr>
                <a:srgbClr val="0A6AAE"/>
              </a:buClr>
              <a:buSzPct val="90000"/>
              <a:buFontTx/>
              <a:buChar char="►"/>
            </a:pPr>
            <a:endParaRPr lang="it-IT" b="1" dirty="0">
              <a:latin typeface="Calibri" panose="020F0502020204030204" pitchFamily="34" charset="0"/>
              <a:ea typeface="Verdana" panose="020B0604030504040204" pitchFamily="34" charset="0"/>
              <a:cs typeface="Verdana" panose="020B0604030504040204" pitchFamily="34" charset="0"/>
            </a:endParaRPr>
          </a:p>
        </p:txBody>
      </p:sp>
      <p:sp>
        <p:nvSpPr>
          <p:cNvPr id="6" name="Rettangolo arrotondato 5"/>
          <p:cNvSpPr/>
          <p:nvPr/>
        </p:nvSpPr>
        <p:spPr>
          <a:xfrm>
            <a:off x="0" y="779463"/>
            <a:ext cx="9248183" cy="427969"/>
          </a:xfrm>
          <a:prstGeom prst="roundRect">
            <a:avLst/>
          </a:prstGeom>
          <a:solidFill>
            <a:srgbClr val="1F497D">
              <a:lumMod val="20000"/>
              <a:lumOff val="80000"/>
              <a:alpha val="37000"/>
            </a:srgbClr>
          </a:solidFill>
          <a:ln w="25400" cap="flat" cmpd="sng" algn="ctr">
            <a:noFill/>
            <a:prstDash val="solid"/>
          </a:ln>
          <a:effectLst/>
        </p:spPr>
        <p:txBody>
          <a:bodyPr anchor="ctr"/>
          <a:lstStyle/>
          <a:p>
            <a:pPr marL="0" marR="0" lvl="0" indent="0" algn="ctr" defTabSz="1072866" eaLnBrk="1" fontAlgn="auto" latinLnBrk="0" hangingPunct="1">
              <a:lnSpc>
                <a:spcPct val="100000"/>
              </a:lnSpc>
              <a:spcBef>
                <a:spcPts val="0"/>
              </a:spcBef>
              <a:spcAft>
                <a:spcPts val="0"/>
              </a:spcAft>
              <a:buClrTx/>
              <a:buSzTx/>
              <a:buFontTx/>
              <a:buNone/>
              <a:tabLst/>
              <a:defRPr/>
            </a:pPr>
            <a:endParaRPr kumimoji="0" lang="it-IT" sz="2100" b="0" i="0" u="none" strike="noStrike" kern="0" cap="none" spc="0" normalizeH="0" baseline="0" noProof="0">
              <a:ln>
                <a:noFill/>
              </a:ln>
              <a:solidFill>
                <a:prstClr val="white"/>
              </a:solidFill>
              <a:effectLst/>
              <a:uLnTx/>
              <a:uFillTx/>
              <a:latin typeface="Century Gothic" panose="020B0502020202020204" pitchFamily="34" charset="0"/>
              <a:ea typeface="+mn-ea"/>
              <a:cs typeface="+mn-cs"/>
            </a:endParaRPr>
          </a:p>
        </p:txBody>
      </p:sp>
    </p:spTree>
    <p:extLst>
      <p:ext uri="{BB962C8B-B14F-4D97-AF65-F5344CB8AC3E}">
        <p14:creationId xmlns:p14="http://schemas.microsoft.com/office/powerpoint/2010/main" val="413271611"/>
      </p:ext>
    </p:extLst>
  </p:cSld>
  <p:clrMapOvr>
    <a:masterClrMapping/>
  </p:clrMapOvr>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10"/>
          <p:cNvSpPr>
            <a:spLocks noChangeArrowheads="1"/>
          </p:cNvSpPr>
          <p:nvPr/>
        </p:nvSpPr>
        <p:spPr bwMode="auto">
          <a:xfrm>
            <a:off x="270892" y="150813"/>
            <a:ext cx="9244583" cy="398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eaLnBrk="0" hangingPunct="0"/>
            <a:r>
              <a:rPr lang="it-IT" sz="2800" b="1" dirty="0">
                <a:solidFill>
                  <a:srgbClr val="0A6AAE"/>
                </a:solidFill>
                <a:latin typeface="Calibri" pitchFamily="34" charset="0"/>
              </a:rPr>
              <a:t>Parte 1 – L’accesso ai documenti amministrativi </a:t>
            </a:r>
          </a:p>
        </p:txBody>
      </p:sp>
      <p:sp>
        <p:nvSpPr>
          <p:cNvPr id="14" name="Rectangle 3"/>
          <p:cNvSpPr>
            <a:spLocks noChangeArrowheads="1"/>
          </p:cNvSpPr>
          <p:nvPr/>
        </p:nvSpPr>
        <p:spPr bwMode="auto">
          <a:xfrm>
            <a:off x="2543805" y="1011642"/>
            <a:ext cx="4891883" cy="10492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indent="-457200" algn="ctr" eaLnBrk="0" hangingPunct="0">
              <a:lnSpc>
                <a:spcPct val="130000"/>
              </a:lnSpc>
              <a:buClr>
                <a:srgbClr val="0A6AAE"/>
              </a:buClr>
              <a:buSzPct val="90000"/>
            </a:pPr>
            <a:r>
              <a:rPr lang="it-IT" b="1" dirty="0">
                <a:latin typeface="Calibri" panose="020F0502020204030204" pitchFamily="34" charset="0"/>
                <a:ea typeface="Verdana" panose="020B0604030504040204" pitchFamily="34" charset="0"/>
                <a:cs typeface="Verdana" panose="020B0604030504040204" pitchFamily="34" charset="0"/>
              </a:rPr>
              <a:t>ACCESSO AGLI ELABORATI </a:t>
            </a:r>
            <a:r>
              <a:rPr lang="it-IT" b="1">
                <a:latin typeface="Calibri" panose="020F0502020204030204" pitchFamily="34" charset="0"/>
                <a:ea typeface="Verdana" panose="020B0604030504040204" pitchFamily="34" charset="0"/>
                <a:cs typeface="Verdana" panose="020B0604030504040204" pitchFamily="34" charset="0"/>
              </a:rPr>
              <a:t>DEGLI ALUNNI : </a:t>
            </a:r>
          </a:p>
          <a:p>
            <a:pPr indent="-457200" algn="ctr" eaLnBrk="0" hangingPunct="0">
              <a:lnSpc>
                <a:spcPct val="130000"/>
              </a:lnSpc>
              <a:buClr>
                <a:srgbClr val="0A6AAE"/>
              </a:buClr>
              <a:buSzPct val="90000"/>
            </a:pPr>
            <a:r>
              <a:rPr lang="it-IT" b="1" dirty="0">
                <a:latin typeface="Calibri" panose="020F0502020204030204" pitchFamily="34" charset="0"/>
                <a:ea typeface="Verdana" panose="020B0604030504040204" pitchFamily="34" charset="0"/>
                <a:cs typeface="Verdana" panose="020B0604030504040204" pitchFamily="34" charset="0"/>
              </a:rPr>
              <a:t>il caso  </a:t>
            </a:r>
          </a:p>
        </p:txBody>
      </p:sp>
      <p:sp>
        <p:nvSpPr>
          <p:cNvPr id="11" name="Rectangle 3"/>
          <p:cNvSpPr>
            <a:spLocks noChangeArrowheads="1"/>
          </p:cNvSpPr>
          <p:nvPr/>
        </p:nvSpPr>
        <p:spPr bwMode="auto">
          <a:xfrm>
            <a:off x="262881" y="1389989"/>
            <a:ext cx="9244012" cy="45952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it-IT" dirty="0">
              <a:latin typeface="Calibri" charset="0"/>
              <a:ea typeface="Calibri" charset="0"/>
              <a:cs typeface="Calibri" charset="0"/>
            </a:endParaRPr>
          </a:p>
          <a:p>
            <a:endParaRPr lang="it-IT" dirty="0">
              <a:latin typeface="Calibri" charset="0"/>
              <a:ea typeface="Calibri" charset="0"/>
              <a:cs typeface="Calibri" charset="0"/>
            </a:endParaRPr>
          </a:p>
          <a:p>
            <a:endParaRPr lang="it-IT" dirty="0">
              <a:latin typeface="Calibri" charset="0"/>
              <a:ea typeface="Calibri" charset="0"/>
              <a:cs typeface="Calibri" charset="0"/>
            </a:endParaRPr>
          </a:p>
          <a:p>
            <a:pPr algn="just"/>
            <a:r>
              <a:rPr lang="it-IT" b="1" dirty="0">
                <a:solidFill>
                  <a:srgbClr val="FF0000"/>
                </a:solidFill>
                <a:latin typeface="Calibri" charset="0"/>
                <a:ea typeface="Calibri" charset="0"/>
                <a:cs typeface="Calibri" charset="0"/>
              </a:rPr>
              <a:t>I genitori </a:t>
            </a:r>
            <a:r>
              <a:rPr lang="it-IT" dirty="0">
                <a:latin typeface="Calibri" charset="0"/>
                <a:ea typeface="Calibri" charset="0"/>
                <a:cs typeface="Calibri" charset="0"/>
              </a:rPr>
              <a:t>dell’alunno vogliono accedere agli elaborati del figlio e dei compagni di classe</a:t>
            </a:r>
          </a:p>
          <a:p>
            <a:pPr algn="just"/>
            <a:endParaRPr lang="it-IT" dirty="0">
              <a:latin typeface="Calibri" charset="0"/>
              <a:ea typeface="Calibri" charset="0"/>
              <a:cs typeface="Calibri" charset="0"/>
            </a:endParaRPr>
          </a:p>
          <a:p>
            <a:pPr algn="just"/>
            <a:endParaRPr lang="it-IT" dirty="0">
              <a:latin typeface="Calibri" charset="0"/>
              <a:ea typeface="Calibri" charset="0"/>
              <a:cs typeface="Calibri" charset="0"/>
            </a:endParaRPr>
          </a:p>
          <a:p>
            <a:pPr algn="just"/>
            <a:endParaRPr lang="it-IT" dirty="0">
              <a:latin typeface="Calibri" charset="0"/>
              <a:ea typeface="Calibri" charset="0"/>
              <a:cs typeface="Calibri" charset="0"/>
            </a:endParaRPr>
          </a:p>
          <a:p>
            <a:pPr algn="just"/>
            <a:endParaRPr lang="it-IT" b="1" dirty="0">
              <a:latin typeface="Calibri" charset="0"/>
              <a:ea typeface="Calibri" charset="0"/>
              <a:cs typeface="Calibri" charset="0"/>
            </a:endParaRPr>
          </a:p>
          <a:p>
            <a:pPr algn="just"/>
            <a:endParaRPr lang="it-IT" b="1" dirty="0">
              <a:latin typeface="Calibri" charset="0"/>
              <a:ea typeface="Calibri" charset="0"/>
              <a:cs typeface="Calibri" charset="0"/>
            </a:endParaRPr>
          </a:p>
          <a:p>
            <a:pPr algn="just"/>
            <a:r>
              <a:rPr lang="it-IT" b="1" dirty="0">
                <a:latin typeface="Calibri" charset="0"/>
                <a:ea typeface="Calibri" charset="0"/>
                <a:cs typeface="Calibri" charset="0"/>
              </a:rPr>
              <a:t>Il </a:t>
            </a:r>
            <a:r>
              <a:rPr lang="it-IT" b="1" dirty="0">
                <a:solidFill>
                  <a:srgbClr val="FF0000"/>
                </a:solidFill>
                <a:latin typeface="Calibri" charset="0"/>
                <a:ea typeface="Calibri" charset="0"/>
                <a:cs typeface="Calibri" charset="0"/>
              </a:rPr>
              <a:t>dirigente</a:t>
            </a:r>
            <a:r>
              <a:rPr lang="it-IT" b="1" dirty="0">
                <a:latin typeface="Calibri" charset="0"/>
                <a:ea typeface="Calibri" charset="0"/>
                <a:cs typeface="Calibri" charset="0"/>
              </a:rPr>
              <a:t> </a:t>
            </a:r>
            <a:r>
              <a:rPr lang="it-IT" dirty="0">
                <a:latin typeface="Calibri" charset="0"/>
                <a:ea typeface="Calibri" charset="0"/>
                <a:cs typeface="Calibri" charset="0"/>
              </a:rPr>
              <a:t>scolastico nel dichiararsi disponibile a consentire la visione degli atti a contenuto valutativo personalmente riferiti alla minore </a:t>
            </a:r>
            <a:r>
              <a:rPr lang="it-IT" dirty="0" err="1">
                <a:latin typeface="Calibri" charset="0"/>
                <a:ea typeface="Calibri" charset="0"/>
                <a:cs typeface="Calibri" charset="0"/>
              </a:rPr>
              <a:t>F</a:t>
            </a:r>
            <a:r>
              <a:rPr lang="it-IT" dirty="0">
                <a:latin typeface="Calibri" charset="0"/>
                <a:ea typeface="Calibri" charset="0"/>
                <a:cs typeface="Calibri" charset="0"/>
              </a:rPr>
              <a:t>., negava l’accesso alla restante documentazione relativa ad altri studenti, sul presupposto che essa non fosse necessaria alle finalità di difesa dell’istante e piuttosto tendesse ad un controllo generalizzato dell’attività della scuola, come tale non consentita dall’espresso disposto dell’art. 25 l. 241/90.</a:t>
            </a:r>
          </a:p>
          <a:p>
            <a:pPr marL="342900" indent="-342900">
              <a:buFont typeface="Arial" charset="0"/>
              <a:buChar char="•"/>
            </a:pPr>
            <a:endParaRPr lang="it-IT" dirty="0">
              <a:latin typeface="Calibri" panose="020F0502020204030204" pitchFamily="34" charset="0"/>
              <a:ea typeface="Verdana" panose="020B0604030504040204" pitchFamily="34" charset="0"/>
              <a:cs typeface="Verdana" panose="020B0604030504040204" pitchFamily="34" charset="0"/>
            </a:endParaRPr>
          </a:p>
          <a:p>
            <a:pPr marL="342900" indent="-342900">
              <a:buFont typeface="Arial" charset="0"/>
              <a:buChar char="•"/>
            </a:pPr>
            <a:endParaRPr lang="it-IT" dirty="0">
              <a:latin typeface="Calibri" panose="020F0502020204030204" pitchFamily="34" charset="0"/>
              <a:ea typeface="Verdana" panose="020B0604030504040204" pitchFamily="34" charset="0"/>
              <a:cs typeface="Verdana" panose="020B0604030504040204" pitchFamily="34" charset="0"/>
            </a:endParaRPr>
          </a:p>
        </p:txBody>
      </p:sp>
      <p:pic>
        <p:nvPicPr>
          <p:cNvPr id="2" name="Immagine 1"/>
          <p:cNvPicPr>
            <a:picLocks noChangeAspect="1"/>
          </p:cNvPicPr>
          <p:nvPr/>
        </p:nvPicPr>
        <p:blipFill>
          <a:blip r:embed="rId3"/>
          <a:stretch>
            <a:fillRect/>
          </a:stretch>
        </p:blipFill>
        <p:spPr>
          <a:xfrm>
            <a:off x="4297362" y="2844800"/>
            <a:ext cx="1308100" cy="1168400"/>
          </a:xfrm>
          <a:prstGeom prst="rect">
            <a:avLst/>
          </a:prstGeom>
        </p:spPr>
      </p:pic>
    </p:spTree>
    <p:extLst>
      <p:ext uri="{BB962C8B-B14F-4D97-AF65-F5344CB8AC3E}">
        <p14:creationId xmlns:p14="http://schemas.microsoft.com/office/powerpoint/2010/main" val="1156128630"/>
      </p:ext>
    </p:extLst>
  </p:cSld>
  <p:clrMapOvr>
    <a:masterClrMapping/>
  </p:clrMapOvr>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10"/>
          <p:cNvSpPr>
            <a:spLocks noChangeArrowheads="1"/>
          </p:cNvSpPr>
          <p:nvPr/>
        </p:nvSpPr>
        <p:spPr bwMode="auto">
          <a:xfrm>
            <a:off x="270892" y="150813"/>
            <a:ext cx="9244583" cy="398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eaLnBrk="0" hangingPunct="0"/>
            <a:r>
              <a:rPr lang="it-IT" sz="2800" b="1" dirty="0">
                <a:solidFill>
                  <a:srgbClr val="0A6AAE"/>
                </a:solidFill>
                <a:latin typeface="Calibri" pitchFamily="34" charset="0"/>
              </a:rPr>
              <a:t>Parte 1 – L’accesso ai documenti amministrativi </a:t>
            </a:r>
          </a:p>
        </p:txBody>
      </p:sp>
      <p:sp>
        <p:nvSpPr>
          <p:cNvPr id="14" name="Rectangle 3"/>
          <p:cNvSpPr>
            <a:spLocks noChangeArrowheads="1"/>
          </p:cNvSpPr>
          <p:nvPr/>
        </p:nvSpPr>
        <p:spPr bwMode="auto">
          <a:xfrm>
            <a:off x="2447241" y="708451"/>
            <a:ext cx="4891883" cy="10492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indent="-457200" algn="ctr" eaLnBrk="0" hangingPunct="0">
              <a:lnSpc>
                <a:spcPct val="130000"/>
              </a:lnSpc>
              <a:buClr>
                <a:srgbClr val="0A6AAE"/>
              </a:buClr>
              <a:buSzPct val="90000"/>
            </a:pPr>
            <a:r>
              <a:rPr lang="it-IT" b="1" dirty="0">
                <a:latin typeface="Calibri" panose="020F0502020204030204" pitchFamily="34" charset="0"/>
                <a:ea typeface="Verdana" panose="020B0604030504040204" pitchFamily="34" charset="0"/>
                <a:cs typeface="Verdana" panose="020B0604030504040204" pitchFamily="34" charset="0"/>
              </a:rPr>
              <a:t>ACCESSO AGLI ELABORATI DEGLI ALUNNI : </a:t>
            </a:r>
          </a:p>
          <a:p>
            <a:pPr indent="-457200" algn="ctr" eaLnBrk="0" hangingPunct="0">
              <a:lnSpc>
                <a:spcPct val="130000"/>
              </a:lnSpc>
              <a:buClr>
                <a:srgbClr val="0A6AAE"/>
              </a:buClr>
              <a:buSzPct val="90000"/>
            </a:pPr>
            <a:r>
              <a:rPr lang="it-IT" b="1" dirty="0">
                <a:latin typeface="Calibri" panose="020F0502020204030204" pitchFamily="34" charset="0"/>
                <a:ea typeface="Verdana" panose="020B0604030504040204" pitchFamily="34" charset="0"/>
                <a:cs typeface="Verdana" panose="020B0604030504040204" pitchFamily="34" charset="0"/>
              </a:rPr>
              <a:t>LA PRIMA SOLUZIONE </a:t>
            </a:r>
          </a:p>
        </p:txBody>
      </p:sp>
      <p:sp>
        <p:nvSpPr>
          <p:cNvPr id="11" name="Rectangle 3"/>
          <p:cNvSpPr>
            <a:spLocks noChangeArrowheads="1"/>
          </p:cNvSpPr>
          <p:nvPr/>
        </p:nvSpPr>
        <p:spPr bwMode="auto">
          <a:xfrm>
            <a:off x="262881" y="1389989"/>
            <a:ext cx="9244012" cy="45952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it-IT" dirty="0">
              <a:latin typeface="Calibri" charset="0"/>
              <a:ea typeface="Calibri" charset="0"/>
              <a:cs typeface="Calibri" charset="0"/>
            </a:endParaRPr>
          </a:p>
          <a:p>
            <a:endParaRPr lang="it-IT" dirty="0">
              <a:latin typeface="Calibri" charset="0"/>
              <a:ea typeface="Calibri" charset="0"/>
              <a:cs typeface="Calibri" charset="0"/>
            </a:endParaRPr>
          </a:p>
          <a:p>
            <a:pPr marL="342900" indent="-342900">
              <a:buFont typeface="Arial" charset="0"/>
              <a:buChar char="•"/>
            </a:pPr>
            <a:endParaRPr lang="it-IT" dirty="0">
              <a:latin typeface="Calibri" panose="020F0502020204030204" pitchFamily="34" charset="0"/>
              <a:ea typeface="Verdana" panose="020B0604030504040204" pitchFamily="34" charset="0"/>
              <a:cs typeface="Verdana" panose="020B0604030504040204" pitchFamily="34" charset="0"/>
            </a:endParaRPr>
          </a:p>
          <a:p>
            <a:pPr marL="342900" indent="-342900">
              <a:buFont typeface="Arial" charset="0"/>
              <a:buChar char="•"/>
            </a:pPr>
            <a:endParaRPr lang="it-IT" dirty="0">
              <a:latin typeface="Calibri" panose="020F0502020204030204" pitchFamily="34" charset="0"/>
              <a:ea typeface="Verdana" panose="020B0604030504040204" pitchFamily="34" charset="0"/>
              <a:cs typeface="Verdana" panose="020B0604030504040204" pitchFamily="34" charset="0"/>
            </a:endParaRPr>
          </a:p>
        </p:txBody>
      </p:sp>
      <p:sp>
        <p:nvSpPr>
          <p:cNvPr id="2" name="Rettangolo 1"/>
          <p:cNvSpPr/>
          <p:nvPr/>
        </p:nvSpPr>
        <p:spPr>
          <a:xfrm>
            <a:off x="270892" y="1423804"/>
            <a:ext cx="9244583" cy="4401205"/>
          </a:xfrm>
          <a:prstGeom prst="rect">
            <a:avLst/>
          </a:prstGeom>
        </p:spPr>
        <p:txBody>
          <a:bodyPr wrap="square">
            <a:spAutoFit/>
          </a:bodyPr>
          <a:lstStyle/>
          <a:p>
            <a:endParaRPr lang="it-IT" dirty="0">
              <a:latin typeface="Calibri" charset="0"/>
              <a:ea typeface="Calibri" charset="0"/>
              <a:cs typeface="Calibri" charset="0"/>
            </a:endParaRPr>
          </a:p>
          <a:p>
            <a:pPr algn="just"/>
            <a:r>
              <a:rPr lang="it-IT" i="1" dirty="0">
                <a:latin typeface="Calibri" charset="0"/>
                <a:ea typeface="Calibri" charset="0"/>
                <a:cs typeface="Calibri" charset="0"/>
              </a:rPr>
              <a:t>Appare dirimente la circostanza che la documentazione richiesta sia utile ai fini della difesa dell’interesse giuridicamente rilevante di cui sono indubbiamente portatori i ricorrenti, poiché </a:t>
            </a:r>
            <a:r>
              <a:rPr lang="it-IT" b="1" i="1" dirty="0">
                <a:latin typeface="Calibri" charset="0"/>
                <a:ea typeface="Calibri" charset="0"/>
                <a:cs typeface="Calibri" charset="0"/>
              </a:rPr>
              <a:t>l’approccio comparativo</a:t>
            </a:r>
            <a:r>
              <a:rPr lang="it-IT" i="1" dirty="0">
                <a:latin typeface="Calibri" charset="0"/>
                <a:ea typeface="Calibri" charset="0"/>
                <a:cs typeface="Calibri" charset="0"/>
              </a:rPr>
              <a:t>, lungi dal rappresentare la chiave unica di lettura vieppiù ove si consideri che non trattasi di una procedura concorsuale, rappresenta tuttavia un </a:t>
            </a:r>
            <a:r>
              <a:rPr lang="it-IT" b="1" i="1" dirty="0">
                <a:latin typeface="Calibri" charset="0"/>
                <a:ea typeface="Calibri" charset="0"/>
                <a:cs typeface="Calibri" charset="0"/>
              </a:rPr>
              <a:t>fattore che può disvelare preganti indizi di illegittimità dell’azione amministrativa, </a:t>
            </a:r>
            <a:r>
              <a:rPr lang="it-IT" i="1" dirty="0">
                <a:latin typeface="Calibri" charset="0"/>
                <a:ea typeface="Calibri" charset="0"/>
                <a:cs typeface="Calibri" charset="0"/>
              </a:rPr>
              <a:t>e della valutazione scolastica in particolare (sul punto, in un caso del tutto analogo, cfr. Consiglio di Stato, sez. VI, 15 giugno 2006, n. 3536). Sul piano della riservatezza dei terzi (che in quest’ottica non attiene alle mere votazioni riportate ma ad eventuali giudizi o valutazioni idonei a rivelare lo stato di salute o altri dati personali sensibili) </a:t>
            </a:r>
            <a:r>
              <a:rPr lang="it-IT" b="1" i="1" dirty="0">
                <a:latin typeface="Calibri" charset="0"/>
                <a:ea typeface="Calibri" charset="0"/>
                <a:cs typeface="Calibri" charset="0"/>
              </a:rPr>
              <a:t>essa può essere comunque salvaguardata, mediante schermatura dei nomi degli alunni interessati o dei riferimenti strettamente riconducibili agli stessi. </a:t>
            </a:r>
          </a:p>
          <a:p>
            <a:pPr algn="just"/>
            <a:endParaRPr lang="it-IT" b="1" i="1" dirty="0">
              <a:latin typeface="Calibri" charset="0"/>
              <a:ea typeface="Calibri" charset="0"/>
              <a:cs typeface="Calibri" charset="0"/>
            </a:endParaRPr>
          </a:p>
          <a:p>
            <a:pPr algn="just"/>
            <a:r>
              <a:rPr lang="it-IT" dirty="0"/>
              <a:t>T.A.R. LAZIO ROMA, SEZ.III </a:t>
            </a:r>
            <a:r>
              <a:rPr lang="it-IT" i="1" dirty="0"/>
              <a:t>BIS</a:t>
            </a:r>
            <a:r>
              <a:rPr lang="it-IT" dirty="0"/>
              <a:t>, 25 OTTOBRE 2010, N. 33005</a:t>
            </a:r>
          </a:p>
        </p:txBody>
      </p:sp>
      <p:pic>
        <p:nvPicPr>
          <p:cNvPr id="3" name="Immagine 2"/>
          <p:cNvPicPr>
            <a:picLocks noChangeAspect="1"/>
          </p:cNvPicPr>
          <p:nvPr/>
        </p:nvPicPr>
        <p:blipFill>
          <a:blip r:embed="rId3"/>
          <a:stretch>
            <a:fillRect/>
          </a:stretch>
        </p:blipFill>
        <p:spPr>
          <a:xfrm>
            <a:off x="8371791" y="150813"/>
            <a:ext cx="1378595" cy="1606844"/>
          </a:xfrm>
          <a:prstGeom prst="rect">
            <a:avLst/>
          </a:prstGeom>
        </p:spPr>
      </p:pic>
    </p:spTree>
    <p:extLst>
      <p:ext uri="{BB962C8B-B14F-4D97-AF65-F5344CB8AC3E}">
        <p14:creationId xmlns:p14="http://schemas.microsoft.com/office/powerpoint/2010/main" val="1319715068"/>
      </p:ext>
    </p:extLst>
  </p:cSld>
  <p:clrMapOvr>
    <a:masterClrMapping/>
  </p:clrMapOvr>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10"/>
          <p:cNvSpPr>
            <a:spLocks noChangeArrowheads="1"/>
          </p:cNvSpPr>
          <p:nvPr/>
        </p:nvSpPr>
        <p:spPr bwMode="auto">
          <a:xfrm>
            <a:off x="270892" y="150813"/>
            <a:ext cx="9244583" cy="398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eaLnBrk="0" hangingPunct="0"/>
            <a:r>
              <a:rPr lang="it-IT" sz="2800" b="1" dirty="0">
                <a:solidFill>
                  <a:srgbClr val="0A6AAE"/>
                </a:solidFill>
                <a:latin typeface="Calibri" pitchFamily="34" charset="0"/>
              </a:rPr>
              <a:t>Parte 1 – L’accesso ai documenti amministrativi </a:t>
            </a:r>
          </a:p>
        </p:txBody>
      </p:sp>
      <p:sp>
        <p:nvSpPr>
          <p:cNvPr id="14" name="Rectangle 3"/>
          <p:cNvSpPr>
            <a:spLocks noChangeArrowheads="1"/>
          </p:cNvSpPr>
          <p:nvPr/>
        </p:nvSpPr>
        <p:spPr bwMode="auto">
          <a:xfrm>
            <a:off x="2447241" y="708451"/>
            <a:ext cx="4891883" cy="10492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indent="-457200" algn="ctr" eaLnBrk="0" hangingPunct="0">
              <a:lnSpc>
                <a:spcPct val="130000"/>
              </a:lnSpc>
              <a:buClr>
                <a:srgbClr val="0A6AAE"/>
              </a:buClr>
              <a:buSzPct val="90000"/>
            </a:pPr>
            <a:r>
              <a:rPr lang="it-IT" b="1" dirty="0">
                <a:latin typeface="Calibri" panose="020F0502020204030204" pitchFamily="34" charset="0"/>
                <a:ea typeface="Verdana" panose="020B0604030504040204" pitchFamily="34" charset="0"/>
                <a:cs typeface="Verdana" panose="020B0604030504040204" pitchFamily="34" charset="0"/>
              </a:rPr>
              <a:t>ACCESSO AGLI ELABORATI DEGLI ALUNNI : </a:t>
            </a:r>
          </a:p>
          <a:p>
            <a:pPr indent="-457200" algn="ctr" eaLnBrk="0" hangingPunct="0">
              <a:lnSpc>
                <a:spcPct val="130000"/>
              </a:lnSpc>
              <a:buClr>
                <a:srgbClr val="0A6AAE"/>
              </a:buClr>
              <a:buSzPct val="90000"/>
            </a:pPr>
            <a:r>
              <a:rPr lang="it-IT" b="1" dirty="0">
                <a:latin typeface="Calibri" panose="020F0502020204030204" pitchFamily="34" charset="0"/>
                <a:ea typeface="Verdana" panose="020B0604030504040204" pitchFamily="34" charset="0"/>
                <a:cs typeface="Verdana" panose="020B0604030504040204" pitchFamily="34" charset="0"/>
              </a:rPr>
              <a:t>LA SECONDA SOLUZIONE </a:t>
            </a:r>
          </a:p>
        </p:txBody>
      </p:sp>
      <p:sp>
        <p:nvSpPr>
          <p:cNvPr id="11" name="Rectangle 3"/>
          <p:cNvSpPr>
            <a:spLocks noChangeArrowheads="1"/>
          </p:cNvSpPr>
          <p:nvPr/>
        </p:nvSpPr>
        <p:spPr bwMode="auto">
          <a:xfrm>
            <a:off x="262881" y="1389989"/>
            <a:ext cx="9244012" cy="50633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it-IT" dirty="0">
              <a:latin typeface="Calibri" charset="0"/>
              <a:ea typeface="Calibri" charset="0"/>
              <a:cs typeface="Calibri" charset="0"/>
            </a:endParaRPr>
          </a:p>
          <a:p>
            <a:pPr marL="342900" indent="-342900">
              <a:buFont typeface="Arial" charset="0"/>
              <a:buChar char="•"/>
            </a:pPr>
            <a:endParaRPr lang="it-IT" dirty="0">
              <a:latin typeface="Calibri" panose="020F0502020204030204" pitchFamily="34" charset="0"/>
              <a:ea typeface="Verdana" panose="020B0604030504040204" pitchFamily="34" charset="0"/>
              <a:cs typeface="Verdana" panose="020B0604030504040204" pitchFamily="34" charset="0"/>
            </a:endParaRPr>
          </a:p>
          <a:p>
            <a:pPr marL="342900" indent="-342900">
              <a:buFont typeface="Arial" charset="0"/>
              <a:buChar char="•"/>
            </a:pPr>
            <a:endParaRPr lang="it-IT" dirty="0">
              <a:latin typeface="Calibri" panose="020F0502020204030204" pitchFamily="34" charset="0"/>
              <a:ea typeface="Verdana" panose="020B0604030504040204" pitchFamily="34" charset="0"/>
              <a:cs typeface="Verdana" panose="020B0604030504040204" pitchFamily="34" charset="0"/>
            </a:endParaRPr>
          </a:p>
        </p:txBody>
      </p:sp>
      <p:sp>
        <p:nvSpPr>
          <p:cNvPr id="2" name="Rettangolo 1"/>
          <p:cNvSpPr/>
          <p:nvPr/>
        </p:nvSpPr>
        <p:spPr>
          <a:xfrm>
            <a:off x="270892" y="1423804"/>
            <a:ext cx="9244583" cy="4093428"/>
          </a:xfrm>
          <a:prstGeom prst="rect">
            <a:avLst/>
          </a:prstGeom>
        </p:spPr>
        <p:txBody>
          <a:bodyPr wrap="square">
            <a:spAutoFit/>
          </a:bodyPr>
          <a:lstStyle/>
          <a:p>
            <a:r>
              <a:rPr lang="it-IT" dirty="0"/>
              <a:t> </a:t>
            </a:r>
          </a:p>
          <a:p>
            <a:pPr marL="342900" indent="-342900" algn="just">
              <a:buFont typeface="Arial" charset="0"/>
              <a:buChar char="•"/>
            </a:pPr>
            <a:r>
              <a:rPr lang="it-IT" i="1" dirty="0">
                <a:latin typeface="Calibri" charset="0"/>
                <a:ea typeface="Calibri" charset="0"/>
                <a:cs typeface="Calibri" charset="0"/>
              </a:rPr>
              <a:t>Collegio rileva che, ai sensi dell’art. 24, comma 3, della legge n. 241 del 1990, “</a:t>
            </a:r>
            <a:r>
              <a:rPr lang="it-IT" b="1" i="1" dirty="0">
                <a:latin typeface="Calibri" charset="0"/>
                <a:ea typeface="Calibri" charset="0"/>
                <a:cs typeface="Calibri" charset="0"/>
              </a:rPr>
              <a:t>non sono ammissibili istanze di accesso preordinate ad un controllo generalizzato dell’operato delle pubbliche amministrazioni</a:t>
            </a:r>
            <a:r>
              <a:rPr lang="it-IT" i="1" dirty="0">
                <a:latin typeface="Calibri" charset="0"/>
                <a:ea typeface="Calibri" charset="0"/>
                <a:cs typeface="Calibri" charset="0"/>
              </a:rPr>
              <a:t>”.</a:t>
            </a:r>
          </a:p>
          <a:p>
            <a:pPr marL="342900" indent="-342900" algn="just">
              <a:buFont typeface="Arial" charset="0"/>
              <a:buChar char="•"/>
            </a:pPr>
            <a:r>
              <a:rPr lang="it-IT" i="1" dirty="0">
                <a:latin typeface="Calibri" charset="0"/>
                <a:ea typeface="Calibri" charset="0"/>
                <a:cs typeface="Calibri" charset="0"/>
              </a:rPr>
              <a:t>Nel caso concreto, la richiesta di accesso agli elaborati di tutti i compagni di classe appare proprio un </a:t>
            </a:r>
            <a:r>
              <a:rPr lang="it-IT" b="1" i="1" dirty="0">
                <a:latin typeface="Calibri" charset="0"/>
                <a:ea typeface="Calibri" charset="0"/>
                <a:cs typeface="Calibri" charset="0"/>
              </a:rPr>
              <a:t>inammissibile controllo generalizzato</a:t>
            </a:r>
            <a:r>
              <a:rPr lang="it-IT" i="1" dirty="0">
                <a:latin typeface="Calibri" charset="0"/>
                <a:ea typeface="Calibri" charset="0"/>
                <a:cs typeface="Calibri" charset="0"/>
              </a:rPr>
              <a:t>, solo che si consideri che la </a:t>
            </a:r>
            <a:r>
              <a:rPr lang="it-IT" b="1" i="1" dirty="0">
                <a:latin typeface="Calibri" charset="0"/>
                <a:ea typeface="Calibri" charset="0"/>
                <a:cs typeface="Calibri" charset="0"/>
              </a:rPr>
              <a:t>funzione docente non è diretta alla scelta dei più meritevoli secondo una graduatoria di valore, bensì alla formazione dei ragazzi</a:t>
            </a:r>
            <a:r>
              <a:rPr lang="it-IT" i="1" dirty="0">
                <a:latin typeface="Calibri" charset="0"/>
                <a:ea typeface="Calibri" charset="0"/>
                <a:cs typeface="Calibri" charset="0"/>
              </a:rPr>
              <a:t> e alla verifica dei risultati da ognuno di essi conseguiti. Non si tratta pertanto di una procedura comparativa, nella quale potrebbe ipotizzarsi una disparità di trattamento. </a:t>
            </a:r>
          </a:p>
          <a:p>
            <a:pPr marL="342900" indent="-342900" algn="just">
              <a:buFont typeface="Arial" charset="0"/>
              <a:buChar char="•"/>
            </a:pPr>
            <a:endParaRPr lang="it-IT" dirty="0">
              <a:latin typeface="Calibri" charset="0"/>
              <a:ea typeface="Calibri" charset="0"/>
              <a:cs typeface="Calibri" charset="0"/>
            </a:endParaRPr>
          </a:p>
          <a:p>
            <a:pPr algn="just"/>
            <a:r>
              <a:rPr lang="it-IT" dirty="0">
                <a:latin typeface="Calibri" charset="0"/>
                <a:ea typeface="Calibri" charset="0"/>
                <a:cs typeface="Calibri" charset="0"/>
              </a:rPr>
              <a:t>CONS. STATO, SEZ. VI, 28 OTTOBRE 2010, N.7650</a:t>
            </a:r>
          </a:p>
          <a:p>
            <a:endParaRPr lang="it-IT" dirty="0">
              <a:latin typeface="Calibri" charset="0"/>
              <a:ea typeface="Calibri" charset="0"/>
              <a:cs typeface="Calibri" charset="0"/>
            </a:endParaRPr>
          </a:p>
        </p:txBody>
      </p:sp>
      <p:pic>
        <p:nvPicPr>
          <p:cNvPr id="3" name="Immagine 2"/>
          <p:cNvPicPr>
            <a:picLocks noChangeAspect="1"/>
          </p:cNvPicPr>
          <p:nvPr/>
        </p:nvPicPr>
        <p:blipFill>
          <a:blip r:embed="rId3"/>
          <a:stretch>
            <a:fillRect/>
          </a:stretch>
        </p:blipFill>
        <p:spPr>
          <a:xfrm>
            <a:off x="8479278" y="77209"/>
            <a:ext cx="1407666" cy="1678558"/>
          </a:xfrm>
          <a:prstGeom prst="rect">
            <a:avLst/>
          </a:prstGeom>
        </p:spPr>
      </p:pic>
    </p:spTree>
    <p:extLst>
      <p:ext uri="{BB962C8B-B14F-4D97-AF65-F5344CB8AC3E}">
        <p14:creationId xmlns:p14="http://schemas.microsoft.com/office/powerpoint/2010/main" val="475742866"/>
      </p:ext>
    </p:extLst>
  </p:cSld>
  <p:clrMapOvr>
    <a:masterClrMapping/>
  </p:clrMapOvr>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10"/>
          <p:cNvSpPr>
            <a:spLocks noChangeArrowheads="1"/>
          </p:cNvSpPr>
          <p:nvPr/>
        </p:nvSpPr>
        <p:spPr bwMode="auto">
          <a:xfrm>
            <a:off x="270892" y="150813"/>
            <a:ext cx="9244583" cy="398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eaLnBrk="0" hangingPunct="0"/>
            <a:r>
              <a:rPr lang="it-IT" sz="2800" b="1" dirty="0">
                <a:solidFill>
                  <a:srgbClr val="0A6AAE"/>
                </a:solidFill>
                <a:latin typeface="Calibri" pitchFamily="34" charset="0"/>
              </a:rPr>
              <a:t>Parte 1 – L’accesso ai documenti amministrativi </a:t>
            </a:r>
          </a:p>
        </p:txBody>
      </p:sp>
      <p:sp>
        <p:nvSpPr>
          <p:cNvPr id="14" name="Rectangle 3"/>
          <p:cNvSpPr>
            <a:spLocks noChangeArrowheads="1"/>
          </p:cNvSpPr>
          <p:nvPr/>
        </p:nvSpPr>
        <p:spPr bwMode="auto">
          <a:xfrm>
            <a:off x="2447241" y="708451"/>
            <a:ext cx="4891883" cy="15684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marL="0" lvl="1" indent="-457200" algn="ctr" eaLnBrk="0" hangingPunct="0">
              <a:lnSpc>
                <a:spcPct val="130000"/>
              </a:lnSpc>
              <a:buClr>
                <a:srgbClr val="0A6AAE"/>
              </a:buClr>
              <a:buSzPct val="90000"/>
            </a:pPr>
            <a:r>
              <a:rPr lang="it-IT" sz="1800" b="1" dirty="0"/>
              <a:t>ACCESSO ALLA DOCUMENTAZIONE AMMINISTRATIVA DA PARTE DI UN’IMPRESA NON INVITATA AD UNA GARA PER LICITAZIONE PRIVATA</a:t>
            </a:r>
            <a:endParaRPr lang="it-IT" b="1" dirty="0">
              <a:latin typeface="Calibri" panose="020F0502020204030204" pitchFamily="34" charset="0"/>
              <a:ea typeface="Verdana" panose="020B0604030504040204" pitchFamily="34" charset="0"/>
              <a:cs typeface="Verdana" panose="020B0604030504040204" pitchFamily="34" charset="0"/>
            </a:endParaRPr>
          </a:p>
        </p:txBody>
      </p:sp>
      <p:sp>
        <p:nvSpPr>
          <p:cNvPr id="11" name="Rectangle 3"/>
          <p:cNvSpPr>
            <a:spLocks noChangeArrowheads="1"/>
          </p:cNvSpPr>
          <p:nvPr/>
        </p:nvSpPr>
        <p:spPr bwMode="auto">
          <a:xfrm>
            <a:off x="262881" y="1389989"/>
            <a:ext cx="9244012" cy="50633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it-IT" dirty="0">
              <a:latin typeface="Calibri" charset="0"/>
              <a:ea typeface="Calibri" charset="0"/>
              <a:cs typeface="Calibri" charset="0"/>
            </a:endParaRPr>
          </a:p>
          <a:p>
            <a:pPr marL="342900" indent="-342900">
              <a:buFont typeface="Arial" charset="0"/>
              <a:buChar char="•"/>
            </a:pPr>
            <a:endParaRPr lang="it-IT" dirty="0">
              <a:latin typeface="Calibri" panose="020F0502020204030204" pitchFamily="34" charset="0"/>
              <a:ea typeface="Verdana" panose="020B0604030504040204" pitchFamily="34" charset="0"/>
              <a:cs typeface="Verdana" panose="020B0604030504040204" pitchFamily="34" charset="0"/>
            </a:endParaRPr>
          </a:p>
          <a:p>
            <a:pPr marL="342900" indent="-342900">
              <a:buFont typeface="Arial" charset="0"/>
              <a:buChar char="•"/>
            </a:pPr>
            <a:endParaRPr lang="it-IT" dirty="0">
              <a:latin typeface="Calibri" panose="020F0502020204030204" pitchFamily="34" charset="0"/>
              <a:ea typeface="Verdana" panose="020B0604030504040204" pitchFamily="34" charset="0"/>
              <a:cs typeface="Verdana" panose="020B0604030504040204" pitchFamily="34" charset="0"/>
            </a:endParaRPr>
          </a:p>
        </p:txBody>
      </p:sp>
      <p:sp>
        <p:nvSpPr>
          <p:cNvPr id="2" name="Rettangolo 1"/>
          <p:cNvSpPr/>
          <p:nvPr/>
        </p:nvSpPr>
        <p:spPr>
          <a:xfrm>
            <a:off x="270892" y="1423804"/>
            <a:ext cx="9244583" cy="707886"/>
          </a:xfrm>
          <a:prstGeom prst="rect">
            <a:avLst/>
          </a:prstGeom>
        </p:spPr>
        <p:txBody>
          <a:bodyPr wrap="square">
            <a:spAutoFit/>
          </a:bodyPr>
          <a:lstStyle/>
          <a:p>
            <a:r>
              <a:rPr lang="it-IT" dirty="0"/>
              <a:t> </a:t>
            </a:r>
          </a:p>
          <a:p>
            <a:endParaRPr lang="it-IT" dirty="0">
              <a:latin typeface="Calibri" charset="0"/>
              <a:ea typeface="Calibri" charset="0"/>
              <a:cs typeface="Calibri" charset="0"/>
            </a:endParaRPr>
          </a:p>
        </p:txBody>
      </p:sp>
      <p:sp>
        <p:nvSpPr>
          <p:cNvPr id="4" name="CasellaDiTesto 3"/>
          <p:cNvSpPr txBox="1"/>
          <p:nvPr/>
        </p:nvSpPr>
        <p:spPr>
          <a:xfrm>
            <a:off x="126876" y="2149019"/>
            <a:ext cx="9775949" cy="4462760"/>
          </a:xfrm>
          <a:prstGeom prst="rect">
            <a:avLst/>
          </a:prstGeom>
          <a:noFill/>
        </p:spPr>
        <p:txBody>
          <a:bodyPr wrap="square" rtlCol="0">
            <a:spAutoFit/>
          </a:bodyPr>
          <a:lstStyle/>
          <a:p>
            <a:pPr algn="just"/>
            <a:r>
              <a:rPr lang="it-IT" sz="1800" dirty="0">
                <a:latin typeface="Calibri" charset="0"/>
                <a:ea typeface="Calibri" charset="0"/>
                <a:cs typeface="Calibri" charset="0"/>
              </a:rPr>
              <a:t>Il titolare di una </a:t>
            </a:r>
            <a:r>
              <a:rPr lang="it-IT" sz="1800" dirty="0">
                <a:solidFill>
                  <a:srgbClr val="FF0000"/>
                </a:solidFill>
                <a:latin typeface="Calibri" charset="0"/>
                <a:ea typeface="Calibri" charset="0"/>
                <a:cs typeface="Calibri" charset="0"/>
              </a:rPr>
              <a:t>ditta individuale</a:t>
            </a:r>
            <a:r>
              <a:rPr lang="it-IT" sz="1800" dirty="0">
                <a:latin typeface="Calibri" charset="0"/>
                <a:ea typeface="Calibri" charset="0"/>
                <a:cs typeface="Calibri" charset="0"/>
              </a:rPr>
              <a:t>, già concessionaria del servizio di gestione del bar interno ad un istituto tecnico di Perugia, rivolge, ad un </a:t>
            </a:r>
            <a:r>
              <a:rPr lang="it-IT" sz="1800" b="1" dirty="0">
                <a:latin typeface="Calibri" charset="0"/>
                <a:ea typeface="Calibri" charset="0"/>
                <a:cs typeface="Calibri" charset="0"/>
              </a:rPr>
              <a:t>altro istituto tecnico </a:t>
            </a:r>
            <a:r>
              <a:rPr lang="it-IT" sz="1800" dirty="0">
                <a:latin typeface="Calibri" charset="0"/>
                <a:ea typeface="Calibri" charset="0"/>
                <a:cs typeface="Calibri" charset="0"/>
              </a:rPr>
              <a:t>del capoluogo umbro, istanza di accesso alla documentazione, poiché non aveva provveduto ad invitarlo ad una gara per licitazione privata, avente ad oggetto l’affidamento del servizio di ristoro e distribuzione bevande.</a:t>
            </a:r>
          </a:p>
          <a:p>
            <a:pPr algn="just"/>
            <a:endParaRPr lang="it-IT" dirty="0">
              <a:latin typeface="Calibri" charset="0"/>
              <a:ea typeface="Calibri" charset="0"/>
              <a:cs typeface="Calibri" charset="0"/>
            </a:endParaRPr>
          </a:p>
          <a:p>
            <a:pPr algn="just"/>
            <a:endParaRPr lang="it-IT" dirty="0">
              <a:latin typeface="Calibri" charset="0"/>
              <a:ea typeface="Calibri" charset="0"/>
              <a:cs typeface="Calibri" charset="0"/>
            </a:endParaRPr>
          </a:p>
          <a:p>
            <a:pPr algn="just"/>
            <a:endParaRPr lang="it-IT" dirty="0">
              <a:latin typeface="Calibri" charset="0"/>
              <a:ea typeface="Calibri" charset="0"/>
              <a:cs typeface="Calibri" charset="0"/>
            </a:endParaRPr>
          </a:p>
          <a:p>
            <a:pPr algn="just"/>
            <a:endParaRPr lang="it-IT" sz="1800" dirty="0">
              <a:latin typeface="Calibri" charset="0"/>
              <a:ea typeface="Calibri" charset="0"/>
              <a:cs typeface="Calibri" charset="0"/>
            </a:endParaRPr>
          </a:p>
          <a:p>
            <a:pPr algn="just"/>
            <a:r>
              <a:rPr lang="it-IT" sz="1800" dirty="0">
                <a:latin typeface="Calibri" charset="0"/>
                <a:ea typeface="Calibri" charset="0"/>
                <a:cs typeface="Calibri" charset="0"/>
              </a:rPr>
              <a:t>La ditta si vede negare l’accesso alla documentazione, con provvedimento di diniego a firma della </a:t>
            </a:r>
            <a:r>
              <a:rPr lang="it-IT" sz="1800" dirty="0">
                <a:solidFill>
                  <a:srgbClr val="FF0000"/>
                </a:solidFill>
                <a:latin typeface="Calibri" charset="0"/>
                <a:ea typeface="Calibri" charset="0"/>
                <a:cs typeface="Calibri" charset="0"/>
              </a:rPr>
              <a:t>Dirigente scolastica</a:t>
            </a:r>
            <a:r>
              <a:rPr lang="it-IT" sz="1800" dirty="0">
                <a:latin typeface="Calibri" charset="0"/>
                <a:ea typeface="Calibri" charset="0"/>
                <a:cs typeface="Calibri" charset="0"/>
              </a:rPr>
              <a:t>, motivato dall’asserita </a:t>
            </a:r>
            <a:r>
              <a:rPr lang="it-IT" sz="1800" b="1" dirty="0">
                <a:latin typeface="Calibri" charset="0"/>
                <a:ea typeface="Calibri" charset="0"/>
                <a:cs typeface="Calibri" charset="0"/>
              </a:rPr>
              <a:t>carenza del rapporto di strumentalità tra il presunto interesse dell’istante e la documentazione richiesta.</a:t>
            </a:r>
            <a:r>
              <a:rPr lang="it-IT" sz="1800" dirty="0">
                <a:latin typeface="Calibri" charset="0"/>
                <a:ea typeface="Calibri" charset="0"/>
                <a:cs typeface="Calibri" charset="0"/>
              </a:rPr>
              <a:t> </a:t>
            </a:r>
            <a:endParaRPr lang="it-IT" dirty="0">
              <a:latin typeface="Calibri" charset="0"/>
              <a:ea typeface="Calibri" charset="0"/>
              <a:cs typeface="Calibri" charset="0"/>
            </a:endParaRPr>
          </a:p>
          <a:p>
            <a:pPr algn="just"/>
            <a:endParaRPr lang="it-IT" dirty="0">
              <a:latin typeface="Calibri" charset="0"/>
              <a:ea typeface="Calibri" charset="0"/>
              <a:cs typeface="Calibri" charset="0"/>
            </a:endParaRPr>
          </a:p>
          <a:p>
            <a:pPr algn="just"/>
            <a:endParaRPr lang="it-IT" dirty="0">
              <a:latin typeface="Calibri" charset="0"/>
              <a:ea typeface="Calibri" charset="0"/>
              <a:cs typeface="Calibri" charset="0"/>
            </a:endParaRPr>
          </a:p>
          <a:p>
            <a:pPr algn="just"/>
            <a:endParaRPr lang="it-IT" dirty="0">
              <a:latin typeface="Calibri" charset="0"/>
              <a:ea typeface="Calibri" charset="0"/>
              <a:cs typeface="Calibri" charset="0"/>
            </a:endParaRPr>
          </a:p>
          <a:p>
            <a:endParaRPr lang="it-IT" dirty="0"/>
          </a:p>
        </p:txBody>
      </p:sp>
      <p:pic>
        <p:nvPicPr>
          <p:cNvPr id="8" name="Immagine 7"/>
          <p:cNvPicPr>
            <a:picLocks noChangeAspect="1"/>
          </p:cNvPicPr>
          <p:nvPr/>
        </p:nvPicPr>
        <p:blipFill>
          <a:blip r:embed="rId3"/>
          <a:stretch>
            <a:fillRect/>
          </a:stretch>
        </p:blipFill>
        <p:spPr>
          <a:xfrm>
            <a:off x="4627376" y="3341058"/>
            <a:ext cx="1080120" cy="964767"/>
          </a:xfrm>
          <a:prstGeom prst="rect">
            <a:avLst/>
          </a:prstGeom>
          <a:ln>
            <a:solidFill>
              <a:schemeClr val="accent1"/>
            </a:solidFill>
          </a:ln>
        </p:spPr>
      </p:pic>
      <p:pic>
        <p:nvPicPr>
          <p:cNvPr id="3" name="Immagine 2"/>
          <p:cNvPicPr>
            <a:picLocks noChangeAspect="1"/>
          </p:cNvPicPr>
          <p:nvPr/>
        </p:nvPicPr>
        <p:blipFill>
          <a:blip r:embed="rId4"/>
          <a:stretch>
            <a:fillRect/>
          </a:stretch>
        </p:blipFill>
        <p:spPr>
          <a:xfrm>
            <a:off x="7745793" y="666253"/>
            <a:ext cx="1765391" cy="1474101"/>
          </a:xfrm>
          <a:prstGeom prst="rect">
            <a:avLst/>
          </a:prstGeom>
        </p:spPr>
      </p:pic>
    </p:spTree>
    <p:extLst>
      <p:ext uri="{BB962C8B-B14F-4D97-AF65-F5344CB8AC3E}">
        <p14:creationId xmlns:p14="http://schemas.microsoft.com/office/powerpoint/2010/main" val="1604920841"/>
      </p:ext>
    </p:extLst>
  </p:cSld>
  <p:clrMapOvr>
    <a:masterClrMapping/>
  </p:clrMapOvr>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10"/>
          <p:cNvSpPr>
            <a:spLocks noChangeArrowheads="1"/>
          </p:cNvSpPr>
          <p:nvPr/>
        </p:nvSpPr>
        <p:spPr bwMode="auto">
          <a:xfrm>
            <a:off x="270892" y="150813"/>
            <a:ext cx="9244583" cy="398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eaLnBrk="0" hangingPunct="0"/>
            <a:r>
              <a:rPr lang="it-IT" sz="2800" b="1" dirty="0">
                <a:solidFill>
                  <a:srgbClr val="0A6AAE"/>
                </a:solidFill>
                <a:latin typeface="Calibri" pitchFamily="34" charset="0"/>
              </a:rPr>
              <a:t>Parte 1 – L’accesso ai documenti amministrativi </a:t>
            </a:r>
          </a:p>
        </p:txBody>
      </p:sp>
      <p:sp>
        <p:nvSpPr>
          <p:cNvPr id="14" name="Rectangle 3"/>
          <p:cNvSpPr>
            <a:spLocks noChangeArrowheads="1"/>
          </p:cNvSpPr>
          <p:nvPr/>
        </p:nvSpPr>
        <p:spPr bwMode="auto">
          <a:xfrm>
            <a:off x="2447241" y="708451"/>
            <a:ext cx="4891883" cy="15684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marL="0" lvl="1" indent="-457200" algn="ctr" eaLnBrk="0" hangingPunct="0">
              <a:lnSpc>
                <a:spcPct val="130000"/>
              </a:lnSpc>
              <a:buClr>
                <a:srgbClr val="0A6AAE"/>
              </a:buClr>
              <a:buSzPct val="90000"/>
            </a:pPr>
            <a:r>
              <a:rPr lang="it-IT" sz="1800" b="1" dirty="0"/>
              <a:t>ACCESSO ALLA DOCUMENTAZIONE AMMINISTRATIVA DA PARTE DI UN’IMPRESA NON INVITATA AD UNA GARA PER LICITAZIONE PRIVATA</a:t>
            </a:r>
          </a:p>
          <a:p>
            <a:pPr marL="0" lvl="1" indent="-457200" algn="ctr" eaLnBrk="0" hangingPunct="0">
              <a:lnSpc>
                <a:spcPct val="130000"/>
              </a:lnSpc>
              <a:buClr>
                <a:srgbClr val="0A6AAE"/>
              </a:buClr>
              <a:buSzPct val="90000"/>
            </a:pPr>
            <a:endParaRPr lang="it-IT" sz="1800" b="1" dirty="0"/>
          </a:p>
          <a:p>
            <a:pPr marL="0" lvl="1" indent="-457200" algn="ctr" eaLnBrk="0" hangingPunct="0">
              <a:lnSpc>
                <a:spcPct val="130000"/>
              </a:lnSpc>
              <a:buClr>
                <a:srgbClr val="0A6AAE"/>
              </a:buClr>
              <a:buSzPct val="90000"/>
            </a:pPr>
            <a:endParaRPr lang="it-IT" sz="1800" b="1" dirty="0">
              <a:latin typeface="Calibri" panose="020F0502020204030204" pitchFamily="34" charset="0"/>
              <a:ea typeface="Verdana" panose="020B0604030504040204" pitchFamily="34" charset="0"/>
              <a:cs typeface="Verdana" panose="020B0604030504040204" pitchFamily="34" charset="0"/>
            </a:endParaRPr>
          </a:p>
          <a:p>
            <a:pPr marL="0" lvl="1" indent="-457200" algn="ctr" eaLnBrk="0" hangingPunct="0">
              <a:lnSpc>
                <a:spcPct val="130000"/>
              </a:lnSpc>
              <a:buClr>
                <a:srgbClr val="0A6AAE"/>
              </a:buClr>
              <a:buSzPct val="90000"/>
            </a:pPr>
            <a:endParaRPr lang="it-IT" b="1" dirty="0">
              <a:latin typeface="Calibri" panose="020F0502020204030204" pitchFamily="34" charset="0"/>
              <a:ea typeface="Verdana" panose="020B0604030504040204" pitchFamily="34" charset="0"/>
              <a:cs typeface="Verdana" panose="020B0604030504040204" pitchFamily="34" charset="0"/>
            </a:endParaRPr>
          </a:p>
        </p:txBody>
      </p:sp>
      <p:sp>
        <p:nvSpPr>
          <p:cNvPr id="11" name="Rectangle 3"/>
          <p:cNvSpPr>
            <a:spLocks noChangeArrowheads="1"/>
          </p:cNvSpPr>
          <p:nvPr/>
        </p:nvSpPr>
        <p:spPr bwMode="auto">
          <a:xfrm>
            <a:off x="262881" y="1389989"/>
            <a:ext cx="9244012" cy="50633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it-IT" dirty="0">
              <a:latin typeface="Calibri" charset="0"/>
              <a:ea typeface="Calibri" charset="0"/>
              <a:cs typeface="Calibri" charset="0"/>
            </a:endParaRPr>
          </a:p>
          <a:p>
            <a:pPr marL="342900" indent="-342900">
              <a:buFont typeface="Arial" charset="0"/>
              <a:buChar char="•"/>
            </a:pPr>
            <a:endParaRPr lang="it-IT" dirty="0">
              <a:latin typeface="Calibri" panose="020F0502020204030204" pitchFamily="34" charset="0"/>
              <a:ea typeface="Verdana" panose="020B0604030504040204" pitchFamily="34" charset="0"/>
              <a:cs typeface="Verdana" panose="020B0604030504040204" pitchFamily="34" charset="0"/>
            </a:endParaRPr>
          </a:p>
          <a:p>
            <a:pPr marL="342900" indent="-342900">
              <a:buFont typeface="Arial" charset="0"/>
              <a:buChar char="•"/>
            </a:pPr>
            <a:endParaRPr lang="it-IT" dirty="0">
              <a:latin typeface="Calibri" panose="020F0502020204030204" pitchFamily="34" charset="0"/>
              <a:ea typeface="Verdana" panose="020B0604030504040204" pitchFamily="34" charset="0"/>
              <a:cs typeface="Verdana" panose="020B0604030504040204" pitchFamily="34" charset="0"/>
            </a:endParaRPr>
          </a:p>
        </p:txBody>
      </p:sp>
      <p:sp>
        <p:nvSpPr>
          <p:cNvPr id="2" name="Rettangolo 1"/>
          <p:cNvSpPr/>
          <p:nvPr/>
        </p:nvSpPr>
        <p:spPr>
          <a:xfrm>
            <a:off x="270892" y="1423804"/>
            <a:ext cx="9244583" cy="707886"/>
          </a:xfrm>
          <a:prstGeom prst="rect">
            <a:avLst/>
          </a:prstGeom>
        </p:spPr>
        <p:txBody>
          <a:bodyPr wrap="square">
            <a:spAutoFit/>
          </a:bodyPr>
          <a:lstStyle/>
          <a:p>
            <a:r>
              <a:rPr lang="it-IT" dirty="0"/>
              <a:t> </a:t>
            </a:r>
          </a:p>
          <a:p>
            <a:endParaRPr lang="it-IT" dirty="0">
              <a:latin typeface="Calibri" charset="0"/>
              <a:ea typeface="Calibri" charset="0"/>
              <a:cs typeface="Calibri" charset="0"/>
            </a:endParaRPr>
          </a:p>
        </p:txBody>
      </p:sp>
      <p:sp>
        <p:nvSpPr>
          <p:cNvPr id="4" name="CasellaDiTesto 3"/>
          <p:cNvSpPr txBox="1"/>
          <p:nvPr/>
        </p:nvSpPr>
        <p:spPr>
          <a:xfrm>
            <a:off x="126876" y="2149019"/>
            <a:ext cx="9775949" cy="4093428"/>
          </a:xfrm>
          <a:prstGeom prst="rect">
            <a:avLst/>
          </a:prstGeom>
          <a:noFill/>
        </p:spPr>
        <p:txBody>
          <a:bodyPr wrap="square" rtlCol="0">
            <a:spAutoFit/>
          </a:bodyPr>
          <a:lstStyle/>
          <a:p>
            <a:endParaRPr lang="it-IT" dirty="0"/>
          </a:p>
          <a:p>
            <a:pPr algn="just"/>
            <a:r>
              <a:rPr lang="it-IT" dirty="0">
                <a:latin typeface="Calibri" charset="0"/>
                <a:ea typeface="Calibri" charset="0"/>
                <a:cs typeface="Calibri" charset="0"/>
              </a:rPr>
              <a:t>Il Collegio esclude che il diniego opposto dall’istituto scolastico sia giustificato, riconoscendo quindi, in capo al ricorrente, la sussistenza del diritto di accesso alla documentazione relativa alla gara informale. Pertanto </a:t>
            </a:r>
            <a:r>
              <a:rPr lang="it-IT" dirty="0">
                <a:solidFill>
                  <a:srgbClr val="FF0000"/>
                </a:solidFill>
                <a:latin typeface="Calibri" charset="0"/>
                <a:ea typeface="Calibri" charset="0"/>
                <a:cs typeface="Calibri" charset="0"/>
              </a:rPr>
              <a:t>annulla gli atti impugnati</a:t>
            </a:r>
            <a:r>
              <a:rPr lang="it-IT" dirty="0">
                <a:latin typeface="Calibri" charset="0"/>
                <a:ea typeface="Calibri" charset="0"/>
                <a:cs typeface="Calibri" charset="0"/>
              </a:rPr>
              <a:t>, ordinando all’istituto tecnico di consentire l’accesso al ricorrente ai documenti richiesti, mediante estrazione di copia</a:t>
            </a:r>
          </a:p>
          <a:p>
            <a:pPr algn="ctr"/>
            <a:r>
              <a:rPr lang="it-IT" b="1" u="sng" dirty="0">
                <a:latin typeface="Calibri" charset="0"/>
                <a:ea typeface="Calibri" charset="0"/>
                <a:cs typeface="Calibri" charset="0"/>
              </a:rPr>
              <a:t>Perché </a:t>
            </a:r>
            <a:endParaRPr lang="it-IT" dirty="0">
              <a:latin typeface="Calibri" charset="0"/>
              <a:ea typeface="Calibri" charset="0"/>
              <a:cs typeface="Calibri" charset="0"/>
            </a:endParaRPr>
          </a:p>
          <a:p>
            <a:pPr marL="342900" indent="-342900" algn="just">
              <a:buFont typeface="Arial" charset="0"/>
              <a:buChar char="•"/>
            </a:pPr>
            <a:r>
              <a:rPr lang="it-IT" dirty="0">
                <a:latin typeface="Calibri" charset="0"/>
                <a:ea typeface="Calibri" charset="0"/>
                <a:cs typeface="Calibri" charset="0"/>
              </a:rPr>
              <a:t>L’istante è un operatore economico professionale del settore interessato, circostanza di cui, peraltro, ne ha fornito prova in giudizio</a:t>
            </a:r>
          </a:p>
          <a:p>
            <a:pPr marL="342900" indent="-342900" algn="just">
              <a:buFont typeface="Arial" charset="0"/>
              <a:buChar char="•"/>
            </a:pPr>
            <a:r>
              <a:rPr lang="it-IT" dirty="0">
                <a:latin typeface="Calibri" charset="0"/>
                <a:ea typeface="Calibri" charset="0"/>
                <a:cs typeface="Calibri" charset="0"/>
              </a:rPr>
              <a:t>Sussiste quindi </a:t>
            </a:r>
            <a:r>
              <a:rPr lang="it-IT" u="sng" dirty="0">
                <a:latin typeface="Calibri" charset="0"/>
                <a:ea typeface="Calibri" charset="0"/>
                <a:cs typeface="Calibri" charset="0"/>
              </a:rPr>
              <a:t>rapporto di strumentalità </a:t>
            </a:r>
            <a:r>
              <a:rPr lang="it-IT" dirty="0">
                <a:latin typeface="Calibri" charset="0"/>
                <a:ea typeface="Calibri" charset="0"/>
                <a:cs typeface="Calibri" charset="0"/>
              </a:rPr>
              <a:t>tra il diritto di accesso e l’interesse al conseguimento dell’affidamento del contratto e/o alla sostitutiva tutela risarcitoria, anche sotto il profilo della lesione della </a:t>
            </a:r>
            <a:r>
              <a:rPr lang="it-IT" i="1" dirty="0">
                <a:latin typeface="Calibri" charset="0"/>
                <a:ea typeface="Calibri" charset="0"/>
                <a:cs typeface="Calibri" charset="0"/>
              </a:rPr>
              <a:t>chance</a:t>
            </a:r>
            <a:r>
              <a:rPr lang="it-IT" dirty="0">
                <a:latin typeface="Calibri" charset="0"/>
                <a:ea typeface="Calibri" charset="0"/>
                <a:cs typeface="Calibri" charset="0"/>
              </a:rPr>
              <a:t> di affidamento. </a:t>
            </a:r>
          </a:p>
          <a:p>
            <a:pPr marL="342900" indent="-342900">
              <a:buFont typeface="Arial" charset="0"/>
              <a:buChar char="•"/>
            </a:pPr>
            <a:endParaRPr lang="it-IT" dirty="0">
              <a:latin typeface="Calibri" charset="0"/>
              <a:ea typeface="Calibri" charset="0"/>
              <a:cs typeface="Calibri" charset="0"/>
            </a:endParaRPr>
          </a:p>
          <a:p>
            <a:r>
              <a:rPr lang="it-IT" b="1" dirty="0">
                <a:latin typeface="Calibri" charset="0"/>
                <a:ea typeface="Calibri" charset="0"/>
                <a:cs typeface="Calibri" charset="0"/>
              </a:rPr>
              <a:t>TAR, Umbria-Perugia, sez. I, sentenza 16/02/2015 n° 69</a:t>
            </a:r>
          </a:p>
        </p:txBody>
      </p:sp>
      <p:pic>
        <p:nvPicPr>
          <p:cNvPr id="7" name="Immagine 6"/>
          <p:cNvPicPr>
            <a:picLocks noChangeAspect="1"/>
          </p:cNvPicPr>
          <p:nvPr/>
        </p:nvPicPr>
        <p:blipFill>
          <a:blip r:embed="rId3"/>
          <a:stretch>
            <a:fillRect/>
          </a:stretch>
        </p:blipFill>
        <p:spPr>
          <a:xfrm>
            <a:off x="8253056" y="930849"/>
            <a:ext cx="1378595" cy="1606844"/>
          </a:xfrm>
          <a:prstGeom prst="rect">
            <a:avLst/>
          </a:prstGeom>
        </p:spPr>
      </p:pic>
    </p:spTree>
    <p:extLst>
      <p:ext uri="{BB962C8B-B14F-4D97-AF65-F5344CB8AC3E}">
        <p14:creationId xmlns:p14="http://schemas.microsoft.com/office/powerpoint/2010/main" val="1918091145"/>
      </p:ext>
    </p:extLst>
  </p:cSld>
  <p:clrMapOvr>
    <a:masterClrMapping/>
  </p:clrMapOvr>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10"/>
          <p:cNvSpPr>
            <a:spLocks noChangeArrowheads="1"/>
          </p:cNvSpPr>
          <p:nvPr/>
        </p:nvSpPr>
        <p:spPr bwMode="auto">
          <a:xfrm>
            <a:off x="270892" y="150813"/>
            <a:ext cx="9244583" cy="398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eaLnBrk="0" hangingPunct="0"/>
            <a:r>
              <a:rPr lang="it-IT" sz="2800" b="1" dirty="0">
                <a:solidFill>
                  <a:srgbClr val="0A6AAE"/>
                </a:solidFill>
                <a:latin typeface="Calibri" pitchFamily="34" charset="0"/>
              </a:rPr>
              <a:t>Parte 1 – L’accesso ai documenti amministrativi </a:t>
            </a:r>
          </a:p>
        </p:txBody>
      </p:sp>
      <p:sp>
        <p:nvSpPr>
          <p:cNvPr id="14" name="Rectangle 3"/>
          <p:cNvSpPr>
            <a:spLocks noChangeArrowheads="1"/>
          </p:cNvSpPr>
          <p:nvPr/>
        </p:nvSpPr>
        <p:spPr bwMode="auto">
          <a:xfrm>
            <a:off x="2447241" y="708451"/>
            <a:ext cx="4891883" cy="15684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marL="0" lvl="1" indent="-457200" algn="ctr" eaLnBrk="0" hangingPunct="0">
              <a:lnSpc>
                <a:spcPct val="130000"/>
              </a:lnSpc>
              <a:buClr>
                <a:srgbClr val="0A6AAE"/>
              </a:buClr>
              <a:buSzPct val="90000"/>
            </a:pPr>
            <a:r>
              <a:rPr lang="it-IT" sz="1800" b="1" dirty="0"/>
              <a:t>ACCESSO AI VERBALI DEL COLLEGIO DOCENTI </a:t>
            </a:r>
            <a:endParaRPr lang="it-IT" b="1" dirty="0">
              <a:latin typeface="Calibri" panose="020F0502020204030204" pitchFamily="34" charset="0"/>
              <a:ea typeface="Verdana" panose="020B0604030504040204" pitchFamily="34" charset="0"/>
              <a:cs typeface="Verdana" panose="020B0604030504040204" pitchFamily="34" charset="0"/>
            </a:endParaRPr>
          </a:p>
        </p:txBody>
      </p:sp>
      <p:sp>
        <p:nvSpPr>
          <p:cNvPr id="11" name="Rectangle 3"/>
          <p:cNvSpPr>
            <a:spLocks noChangeArrowheads="1"/>
          </p:cNvSpPr>
          <p:nvPr/>
        </p:nvSpPr>
        <p:spPr bwMode="auto">
          <a:xfrm>
            <a:off x="262881" y="1389989"/>
            <a:ext cx="9244012" cy="50633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it-IT" dirty="0">
              <a:latin typeface="Calibri" charset="0"/>
              <a:ea typeface="Calibri" charset="0"/>
              <a:cs typeface="Calibri" charset="0"/>
            </a:endParaRPr>
          </a:p>
          <a:p>
            <a:pPr marL="342900" indent="-342900">
              <a:buFont typeface="Arial" charset="0"/>
              <a:buChar char="•"/>
            </a:pPr>
            <a:endParaRPr lang="it-IT" dirty="0">
              <a:latin typeface="Calibri" panose="020F0502020204030204" pitchFamily="34" charset="0"/>
              <a:ea typeface="Verdana" panose="020B0604030504040204" pitchFamily="34" charset="0"/>
              <a:cs typeface="Verdana" panose="020B0604030504040204" pitchFamily="34" charset="0"/>
            </a:endParaRPr>
          </a:p>
          <a:p>
            <a:pPr marL="342900" indent="-342900">
              <a:buFont typeface="Arial" charset="0"/>
              <a:buChar char="•"/>
            </a:pPr>
            <a:endParaRPr lang="it-IT" dirty="0">
              <a:latin typeface="Calibri" panose="020F0502020204030204" pitchFamily="34" charset="0"/>
              <a:ea typeface="Verdana" panose="020B0604030504040204" pitchFamily="34" charset="0"/>
              <a:cs typeface="Verdana" panose="020B0604030504040204" pitchFamily="34" charset="0"/>
            </a:endParaRPr>
          </a:p>
        </p:txBody>
      </p:sp>
      <p:sp>
        <p:nvSpPr>
          <p:cNvPr id="4" name="CasellaDiTesto 3"/>
          <p:cNvSpPr txBox="1"/>
          <p:nvPr/>
        </p:nvSpPr>
        <p:spPr>
          <a:xfrm>
            <a:off x="702940" y="1359423"/>
            <a:ext cx="8424936" cy="5093702"/>
          </a:xfrm>
          <a:prstGeom prst="rect">
            <a:avLst/>
          </a:prstGeom>
          <a:noFill/>
        </p:spPr>
        <p:txBody>
          <a:bodyPr wrap="square" rtlCol="0">
            <a:spAutoFit/>
          </a:bodyPr>
          <a:lstStyle/>
          <a:p>
            <a:pPr algn="just"/>
            <a:r>
              <a:rPr lang="it-IT" sz="1900" b="1" dirty="0">
                <a:solidFill>
                  <a:srgbClr val="FF0000"/>
                </a:solidFill>
                <a:latin typeface="Calibri" charset="0"/>
                <a:ea typeface="Calibri" charset="0"/>
                <a:cs typeface="Calibri" charset="0"/>
              </a:rPr>
              <a:t>Due docenti </a:t>
            </a:r>
            <a:r>
              <a:rPr lang="it-IT" sz="1900" dirty="0">
                <a:latin typeface="Calibri" charset="0"/>
                <a:ea typeface="Calibri" charset="0"/>
                <a:cs typeface="Calibri" charset="0"/>
              </a:rPr>
              <a:t>espongono di aver presentato al dirigente scolastico istanza di estrazione di copia dei verbali dei Collegi dei docenti tenutisi in date 1° settembre e 12 settembre 2011 cui le stesse docenti avevano partecipato, motivandola con l’omessa lettura ed approvazione del verbale di ciascuna delle predette sedute e con l’esigenza di ottenere copia degli atti </a:t>
            </a:r>
            <a:r>
              <a:rPr lang="it-IT" sz="1900" u="sng" dirty="0">
                <a:latin typeface="Calibri" charset="0"/>
                <a:ea typeface="Calibri" charset="0"/>
                <a:cs typeface="Calibri" charset="0"/>
              </a:rPr>
              <a:t>che loro stesse hanno contribuito </a:t>
            </a:r>
            <a:r>
              <a:rPr lang="it-IT" sz="1900" dirty="0">
                <a:latin typeface="Calibri" charset="0"/>
                <a:ea typeface="Calibri" charset="0"/>
                <a:cs typeface="Calibri" charset="0"/>
              </a:rPr>
              <a:t>a formare e di cui sono responsabili. </a:t>
            </a:r>
            <a:endParaRPr lang="it-IT" dirty="0"/>
          </a:p>
          <a:p>
            <a:endParaRPr lang="it-IT" dirty="0"/>
          </a:p>
          <a:p>
            <a:endParaRPr lang="it-IT" sz="1900" dirty="0">
              <a:latin typeface="Calibri" charset="0"/>
              <a:ea typeface="Calibri" charset="0"/>
              <a:cs typeface="Calibri" charset="0"/>
            </a:endParaRPr>
          </a:p>
          <a:p>
            <a:pPr algn="just"/>
            <a:r>
              <a:rPr lang="it-IT" sz="1900" dirty="0">
                <a:latin typeface="Calibri" charset="0"/>
                <a:ea typeface="Calibri" charset="0"/>
                <a:cs typeface="Calibri" charset="0"/>
              </a:rPr>
              <a:t>Il </a:t>
            </a:r>
            <a:r>
              <a:rPr lang="it-IT" sz="1900" b="1" dirty="0">
                <a:solidFill>
                  <a:srgbClr val="FF0000"/>
                </a:solidFill>
                <a:latin typeface="Calibri" charset="0"/>
                <a:ea typeface="Calibri" charset="0"/>
                <a:cs typeface="Calibri" charset="0"/>
              </a:rPr>
              <a:t>Dirigente scolastico </a:t>
            </a:r>
            <a:r>
              <a:rPr lang="it-IT" sz="1900" dirty="0">
                <a:latin typeface="Calibri" charset="0"/>
                <a:ea typeface="Calibri" charset="0"/>
                <a:cs typeface="Calibri" charset="0"/>
              </a:rPr>
              <a:t>nega l’accesso alla documentazione motivando il diniego con la carenza della specificazione dell’interesse da parte delle due docenti </a:t>
            </a:r>
          </a:p>
          <a:p>
            <a:endParaRPr lang="it-IT" sz="1900" dirty="0">
              <a:latin typeface="Calibri" charset="0"/>
              <a:ea typeface="Calibri" charset="0"/>
              <a:cs typeface="Calibri" charset="0"/>
            </a:endParaRPr>
          </a:p>
          <a:p>
            <a:pPr algn="just"/>
            <a:r>
              <a:rPr lang="it-IT" sz="1900" b="1" dirty="0">
                <a:solidFill>
                  <a:srgbClr val="FF0000"/>
                </a:solidFill>
                <a:latin typeface="Calibri" charset="0"/>
                <a:ea typeface="Calibri" charset="0"/>
                <a:cs typeface="Calibri" charset="0"/>
              </a:rPr>
              <a:t>Il TAR  </a:t>
            </a:r>
            <a:r>
              <a:rPr lang="it-IT" sz="1900" dirty="0">
                <a:latin typeface="Calibri" charset="0"/>
                <a:ea typeface="Calibri" charset="0"/>
                <a:cs typeface="Calibri" charset="0"/>
              </a:rPr>
              <a:t>conferma la posizione del Dirigente scolastico  attribuendo rilievo alla circostanza che le richiedenti </a:t>
            </a:r>
            <a:r>
              <a:rPr lang="it-IT" sz="1900" u="sng" dirty="0">
                <a:latin typeface="Calibri" charset="0"/>
                <a:ea typeface="Calibri" charset="0"/>
                <a:cs typeface="Calibri" charset="0"/>
              </a:rPr>
              <a:t>avevano preso parte alla formazione dell’atto collegiale. </a:t>
            </a:r>
            <a:r>
              <a:rPr lang="it-IT" sz="1900" dirty="0">
                <a:latin typeface="Calibri" charset="0"/>
                <a:ea typeface="Calibri" charset="0"/>
                <a:cs typeface="Calibri" charset="0"/>
              </a:rPr>
              <a:t>In sintesi secondo il Tar non era stata dimostrata l’esigenza di difendere la situazione giuridica di cui erano portatrici e così lo specifico collegamento di quest’ultima con la documentazione</a:t>
            </a:r>
          </a:p>
          <a:p>
            <a:endParaRPr lang="it-IT" dirty="0"/>
          </a:p>
        </p:txBody>
      </p:sp>
      <p:pic>
        <p:nvPicPr>
          <p:cNvPr id="8" name="Immagine 7"/>
          <p:cNvPicPr>
            <a:picLocks noChangeAspect="1"/>
          </p:cNvPicPr>
          <p:nvPr/>
        </p:nvPicPr>
        <p:blipFill>
          <a:blip r:embed="rId3"/>
          <a:stretch>
            <a:fillRect/>
          </a:stretch>
        </p:blipFill>
        <p:spPr>
          <a:xfrm>
            <a:off x="4771392" y="2927844"/>
            <a:ext cx="792088" cy="707496"/>
          </a:xfrm>
          <a:prstGeom prst="rect">
            <a:avLst/>
          </a:prstGeom>
        </p:spPr>
      </p:pic>
      <p:pic>
        <p:nvPicPr>
          <p:cNvPr id="2" name="Immagine 1"/>
          <p:cNvPicPr>
            <a:picLocks noChangeAspect="1"/>
          </p:cNvPicPr>
          <p:nvPr/>
        </p:nvPicPr>
        <p:blipFill>
          <a:blip r:embed="rId4"/>
          <a:stretch>
            <a:fillRect/>
          </a:stretch>
        </p:blipFill>
        <p:spPr>
          <a:xfrm>
            <a:off x="8653378" y="5481228"/>
            <a:ext cx="1265808" cy="1254160"/>
          </a:xfrm>
          <a:prstGeom prst="rect">
            <a:avLst/>
          </a:prstGeom>
        </p:spPr>
      </p:pic>
    </p:spTree>
    <p:extLst>
      <p:ext uri="{BB962C8B-B14F-4D97-AF65-F5344CB8AC3E}">
        <p14:creationId xmlns:p14="http://schemas.microsoft.com/office/powerpoint/2010/main" val="174196392"/>
      </p:ext>
    </p:extLst>
  </p:cSld>
  <p:clrMapOvr>
    <a:masterClrMapping/>
  </p:clrMapOvr>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10"/>
          <p:cNvSpPr>
            <a:spLocks noChangeArrowheads="1"/>
          </p:cNvSpPr>
          <p:nvPr/>
        </p:nvSpPr>
        <p:spPr bwMode="auto">
          <a:xfrm>
            <a:off x="270892" y="150813"/>
            <a:ext cx="9244583" cy="398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eaLnBrk="0" hangingPunct="0"/>
            <a:r>
              <a:rPr lang="it-IT" sz="2800" b="1" dirty="0">
                <a:solidFill>
                  <a:srgbClr val="0A6AAE"/>
                </a:solidFill>
                <a:latin typeface="Calibri" pitchFamily="34" charset="0"/>
              </a:rPr>
              <a:t>Parte 1 – L’accesso ai documenti amministrativi </a:t>
            </a:r>
          </a:p>
        </p:txBody>
      </p:sp>
      <p:sp>
        <p:nvSpPr>
          <p:cNvPr id="14" name="Rectangle 3"/>
          <p:cNvSpPr>
            <a:spLocks noChangeArrowheads="1"/>
          </p:cNvSpPr>
          <p:nvPr/>
        </p:nvSpPr>
        <p:spPr bwMode="auto">
          <a:xfrm>
            <a:off x="2447241" y="708451"/>
            <a:ext cx="4891883" cy="15684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marL="0" lvl="1" indent="-457200" algn="ctr" eaLnBrk="0" hangingPunct="0">
              <a:lnSpc>
                <a:spcPct val="130000"/>
              </a:lnSpc>
              <a:buClr>
                <a:srgbClr val="0A6AAE"/>
              </a:buClr>
              <a:buSzPct val="90000"/>
            </a:pPr>
            <a:r>
              <a:rPr lang="it-IT" sz="1800" b="1" dirty="0"/>
              <a:t>ACCESSO AI VERBALI DEL COLLEGIO DOCENTI </a:t>
            </a:r>
            <a:endParaRPr lang="it-IT" b="1" dirty="0">
              <a:latin typeface="Calibri" panose="020F0502020204030204" pitchFamily="34" charset="0"/>
              <a:ea typeface="Verdana" panose="020B0604030504040204" pitchFamily="34" charset="0"/>
              <a:cs typeface="Verdana" panose="020B0604030504040204" pitchFamily="34" charset="0"/>
            </a:endParaRPr>
          </a:p>
        </p:txBody>
      </p:sp>
      <p:sp>
        <p:nvSpPr>
          <p:cNvPr id="11" name="Rectangle 3"/>
          <p:cNvSpPr>
            <a:spLocks noChangeArrowheads="1"/>
          </p:cNvSpPr>
          <p:nvPr/>
        </p:nvSpPr>
        <p:spPr bwMode="auto">
          <a:xfrm>
            <a:off x="262881" y="1389989"/>
            <a:ext cx="9244012" cy="50633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it-IT" dirty="0">
              <a:latin typeface="Calibri" charset="0"/>
              <a:ea typeface="Calibri" charset="0"/>
              <a:cs typeface="Calibri" charset="0"/>
            </a:endParaRPr>
          </a:p>
          <a:p>
            <a:pPr marL="342900" indent="-342900">
              <a:buFont typeface="Arial" charset="0"/>
              <a:buChar char="•"/>
            </a:pPr>
            <a:endParaRPr lang="it-IT" dirty="0">
              <a:latin typeface="Calibri" panose="020F0502020204030204" pitchFamily="34" charset="0"/>
              <a:ea typeface="Verdana" panose="020B0604030504040204" pitchFamily="34" charset="0"/>
              <a:cs typeface="Verdana" panose="020B0604030504040204" pitchFamily="34" charset="0"/>
            </a:endParaRPr>
          </a:p>
          <a:p>
            <a:pPr marL="342900" indent="-342900">
              <a:buFont typeface="Arial" charset="0"/>
              <a:buChar char="•"/>
            </a:pPr>
            <a:endParaRPr lang="it-IT" dirty="0">
              <a:latin typeface="Calibri" panose="020F0502020204030204" pitchFamily="34" charset="0"/>
              <a:ea typeface="Verdana" panose="020B0604030504040204" pitchFamily="34" charset="0"/>
              <a:cs typeface="Verdana" panose="020B0604030504040204" pitchFamily="34" charset="0"/>
            </a:endParaRPr>
          </a:p>
        </p:txBody>
      </p:sp>
      <p:sp>
        <p:nvSpPr>
          <p:cNvPr id="4" name="CasellaDiTesto 3"/>
          <p:cNvSpPr txBox="1"/>
          <p:nvPr/>
        </p:nvSpPr>
        <p:spPr>
          <a:xfrm>
            <a:off x="5207" y="1359422"/>
            <a:ext cx="9775949" cy="4893647"/>
          </a:xfrm>
          <a:prstGeom prst="rect">
            <a:avLst/>
          </a:prstGeom>
          <a:noFill/>
        </p:spPr>
        <p:txBody>
          <a:bodyPr wrap="square" rtlCol="0">
            <a:spAutoFit/>
          </a:bodyPr>
          <a:lstStyle/>
          <a:p>
            <a:endParaRPr lang="it-IT" sz="1800" dirty="0">
              <a:latin typeface="Calibri" charset="0"/>
              <a:ea typeface="Calibri" charset="0"/>
              <a:cs typeface="Calibri" charset="0"/>
            </a:endParaRPr>
          </a:p>
          <a:p>
            <a:r>
              <a:rPr lang="it-IT" sz="1800" dirty="0">
                <a:solidFill>
                  <a:srgbClr val="FF0000"/>
                </a:solidFill>
                <a:latin typeface="Calibri" charset="0"/>
                <a:ea typeface="Calibri" charset="0"/>
                <a:cs typeface="Calibri" charset="0"/>
              </a:rPr>
              <a:t>Il Consiglio di Stato </a:t>
            </a:r>
            <a:r>
              <a:rPr lang="it-IT" sz="1800" dirty="0">
                <a:solidFill>
                  <a:srgbClr val="FF0000"/>
                </a:solidFill>
                <a:latin typeface="Calibri" charset="0"/>
                <a:ea typeface="Calibri" charset="0"/>
                <a:cs typeface="Calibri" charset="0"/>
                <a:sym typeface="Wingdings"/>
              </a:rPr>
              <a:t> accoglie l’appello</a:t>
            </a:r>
          </a:p>
          <a:p>
            <a:endParaRPr lang="it-IT" sz="1800" dirty="0">
              <a:latin typeface="Calibri" charset="0"/>
              <a:ea typeface="Calibri" charset="0"/>
              <a:cs typeface="Calibri" charset="0"/>
            </a:endParaRPr>
          </a:p>
          <a:p>
            <a:pPr marL="342900" indent="-342900">
              <a:buFont typeface="Arial" charset="0"/>
              <a:buChar char="•"/>
            </a:pPr>
            <a:r>
              <a:rPr lang="it-IT" sz="1800" dirty="0">
                <a:latin typeface="Calibri" charset="0"/>
                <a:ea typeface="Calibri" charset="0"/>
                <a:cs typeface="Calibri" charset="0"/>
              </a:rPr>
              <a:t>Il componente di un organo collegiale dell’amministrazione ha un </a:t>
            </a:r>
            <a:r>
              <a:rPr lang="it-IT" sz="1800" b="1" dirty="0">
                <a:latin typeface="Calibri" charset="0"/>
                <a:ea typeface="Calibri" charset="0"/>
                <a:cs typeface="Calibri" charset="0"/>
              </a:rPr>
              <a:t>interesse concreto e diretto</a:t>
            </a:r>
            <a:r>
              <a:rPr lang="it-IT" sz="1800" dirty="0">
                <a:latin typeface="Calibri" charset="0"/>
                <a:ea typeface="Calibri" charset="0"/>
                <a:cs typeface="Calibri" charset="0"/>
              </a:rPr>
              <a:t>, oltre che qualificato, a disporre di copia degli atti e dei verbali inerenti all’attività del collegio stesso, per </a:t>
            </a:r>
            <a:r>
              <a:rPr lang="it-IT" sz="1800" b="1" dirty="0">
                <a:latin typeface="Calibri" charset="0"/>
                <a:ea typeface="Calibri" charset="0"/>
                <a:cs typeface="Calibri" charset="0"/>
              </a:rPr>
              <a:t>verifica, approfondimento, memoria dell’</a:t>
            </a:r>
            <a:r>
              <a:rPr lang="it-IT" sz="1800" b="1" i="1" dirty="0">
                <a:latin typeface="Calibri" charset="0"/>
                <a:ea typeface="Calibri" charset="0"/>
                <a:cs typeface="Calibri" charset="0"/>
              </a:rPr>
              <a:t>iter</a:t>
            </a:r>
            <a:r>
              <a:rPr lang="it-IT" sz="1800" b="1" dirty="0">
                <a:latin typeface="Calibri" charset="0"/>
                <a:ea typeface="Calibri" charset="0"/>
                <a:cs typeface="Calibri" charset="0"/>
              </a:rPr>
              <a:t> di formazione della volontà collegiale</a:t>
            </a:r>
          </a:p>
          <a:p>
            <a:pPr marL="342900" indent="-342900">
              <a:buFont typeface="Arial" charset="0"/>
              <a:buChar char="•"/>
            </a:pPr>
            <a:r>
              <a:rPr lang="it-IT" sz="1800" dirty="0">
                <a:latin typeface="Calibri" charset="0"/>
                <a:ea typeface="Calibri" charset="0"/>
                <a:cs typeface="Calibri" charset="0"/>
              </a:rPr>
              <a:t>Proprio alla qualità di componente di organo collegiale dell’istituzione scolastica si riconnette l’interesse, cui la disponibilità della documentazione può essere funzionale, ad ogni utile iniziativa sul piano propositivo e deliberativo per il miglior perseguimento degli interessi di rilievo pubblico che fanno capo all’istituzione stessa.</a:t>
            </a:r>
          </a:p>
          <a:p>
            <a:pPr marL="342900" indent="-342900">
              <a:buFont typeface="Arial" charset="0"/>
              <a:buChar char="•"/>
            </a:pPr>
            <a:r>
              <a:rPr lang="it-IT" sz="1800" dirty="0">
                <a:latin typeface="Calibri" charset="0"/>
                <a:ea typeface="Calibri" charset="0"/>
                <a:cs typeface="Calibri" charset="0"/>
              </a:rPr>
              <a:t>Rimane, quindi, escluso che all’istanza delle odierne appellanti possa attribuirsi un carattere eminentemente esplorativo, mentre pretestuoso, in relazione ad atti formati con la loro presenza</a:t>
            </a:r>
          </a:p>
          <a:p>
            <a:pPr marL="342900" indent="-342900">
              <a:buFont typeface="Arial" charset="0"/>
              <a:buChar char="•"/>
            </a:pPr>
            <a:endParaRPr lang="it-IT" sz="1800" b="1" dirty="0">
              <a:latin typeface="Calibri" charset="0"/>
              <a:ea typeface="Calibri" charset="0"/>
              <a:cs typeface="Calibri" charset="0"/>
            </a:endParaRPr>
          </a:p>
          <a:p>
            <a:r>
              <a:rPr lang="it-IT" sz="1800" b="1" dirty="0">
                <a:latin typeface="Calibri" charset="0"/>
                <a:ea typeface="Calibri" charset="0"/>
                <a:cs typeface="Calibri" charset="0"/>
              </a:rPr>
              <a:t>CONSIGLIO DI STATO – SENTENZA N. 2423 DEL 06 MAGGIO 2013</a:t>
            </a:r>
            <a:endParaRPr lang="it-IT" sz="1800" dirty="0">
              <a:latin typeface="Calibri" charset="0"/>
              <a:ea typeface="Calibri" charset="0"/>
              <a:cs typeface="Calibri" charset="0"/>
            </a:endParaRPr>
          </a:p>
          <a:p>
            <a:pPr marL="342900" indent="-342900">
              <a:buFont typeface="Arial" charset="0"/>
              <a:buChar char="•"/>
            </a:pPr>
            <a:endParaRPr lang="it-IT" dirty="0"/>
          </a:p>
          <a:p>
            <a:pPr marL="342900" indent="-342900">
              <a:buFont typeface="Arial" charset="0"/>
              <a:buChar char="•"/>
            </a:pPr>
            <a:endParaRPr lang="it-IT" dirty="0"/>
          </a:p>
          <a:p>
            <a:pPr marL="342900" indent="-342900">
              <a:buFont typeface="Arial" charset="0"/>
              <a:buChar char="•"/>
            </a:pPr>
            <a:endParaRPr lang="it-IT" dirty="0"/>
          </a:p>
        </p:txBody>
      </p:sp>
      <p:pic>
        <p:nvPicPr>
          <p:cNvPr id="2" name="Immagine 1"/>
          <p:cNvPicPr>
            <a:picLocks noChangeAspect="1"/>
          </p:cNvPicPr>
          <p:nvPr/>
        </p:nvPicPr>
        <p:blipFill>
          <a:blip r:embed="rId3"/>
          <a:stretch>
            <a:fillRect/>
          </a:stretch>
        </p:blipFill>
        <p:spPr>
          <a:xfrm>
            <a:off x="7975747" y="739496"/>
            <a:ext cx="1760693" cy="1300986"/>
          </a:xfrm>
          <a:prstGeom prst="rect">
            <a:avLst/>
          </a:prstGeom>
        </p:spPr>
      </p:pic>
    </p:spTree>
    <p:extLst>
      <p:ext uri="{BB962C8B-B14F-4D97-AF65-F5344CB8AC3E}">
        <p14:creationId xmlns:p14="http://schemas.microsoft.com/office/powerpoint/2010/main" val="1841740158"/>
      </p:ext>
    </p:extLst>
  </p:cSld>
  <p:clrMapOvr>
    <a:masterClrMapping/>
  </p:clrMapOvr>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10"/>
          <p:cNvSpPr>
            <a:spLocks noChangeArrowheads="1"/>
          </p:cNvSpPr>
          <p:nvPr/>
        </p:nvSpPr>
        <p:spPr bwMode="auto">
          <a:xfrm>
            <a:off x="270892" y="150813"/>
            <a:ext cx="9244583" cy="398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eaLnBrk="0" hangingPunct="0"/>
            <a:r>
              <a:rPr lang="it-IT" sz="2800" b="1" dirty="0">
                <a:solidFill>
                  <a:srgbClr val="0A6AAE"/>
                </a:solidFill>
                <a:latin typeface="Calibri" pitchFamily="34" charset="0"/>
              </a:rPr>
              <a:t>Parte 1 – L’accesso ai documenti amministrativi </a:t>
            </a:r>
          </a:p>
        </p:txBody>
      </p:sp>
      <p:sp>
        <p:nvSpPr>
          <p:cNvPr id="14" name="Rectangle 3"/>
          <p:cNvSpPr>
            <a:spLocks noChangeArrowheads="1"/>
          </p:cNvSpPr>
          <p:nvPr/>
        </p:nvSpPr>
        <p:spPr bwMode="auto">
          <a:xfrm>
            <a:off x="2447241" y="708451"/>
            <a:ext cx="4891883" cy="15684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marL="0" lvl="1" indent="-457200" algn="ctr" eaLnBrk="0" hangingPunct="0">
              <a:lnSpc>
                <a:spcPct val="130000"/>
              </a:lnSpc>
              <a:buClr>
                <a:srgbClr val="0A6AAE"/>
              </a:buClr>
              <a:buSzPct val="90000"/>
            </a:pPr>
            <a:r>
              <a:rPr lang="it-IT" sz="1800" b="1" dirty="0"/>
              <a:t>DIRITTO DI ACCESSO E SANZIONI DISCIPLINARI </a:t>
            </a:r>
            <a:endParaRPr lang="it-IT" b="1" dirty="0">
              <a:latin typeface="Calibri" panose="020F0502020204030204" pitchFamily="34" charset="0"/>
              <a:ea typeface="Verdana" panose="020B0604030504040204" pitchFamily="34" charset="0"/>
              <a:cs typeface="Verdana" panose="020B0604030504040204" pitchFamily="34" charset="0"/>
            </a:endParaRPr>
          </a:p>
        </p:txBody>
      </p:sp>
      <p:sp>
        <p:nvSpPr>
          <p:cNvPr id="11" name="Rectangle 3"/>
          <p:cNvSpPr>
            <a:spLocks noChangeArrowheads="1"/>
          </p:cNvSpPr>
          <p:nvPr/>
        </p:nvSpPr>
        <p:spPr bwMode="auto">
          <a:xfrm>
            <a:off x="262881" y="1389989"/>
            <a:ext cx="9244012" cy="50633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it-IT" dirty="0">
              <a:latin typeface="Calibri" charset="0"/>
              <a:ea typeface="Calibri" charset="0"/>
              <a:cs typeface="Calibri" charset="0"/>
            </a:endParaRPr>
          </a:p>
          <a:p>
            <a:pPr marL="342900" indent="-342900">
              <a:buFont typeface="Arial" charset="0"/>
              <a:buChar char="•"/>
            </a:pPr>
            <a:endParaRPr lang="it-IT" dirty="0">
              <a:latin typeface="Calibri" panose="020F0502020204030204" pitchFamily="34" charset="0"/>
              <a:ea typeface="Verdana" panose="020B0604030504040204" pitchFamily="34" charset="0"/>
              <a:cs typeface="Verdana" panose="020B0604030504040204" pitchFamily="34" charset="0"/>
            </a:endParaRPr>
          </a:p>
          <a:p>
            <a:pPr marL="342900" indent="-342900">
              <a:buFont typeface="Arial" charset="0"/>
              <a:buChar char="•"/>
            </a:pPr>
            <a:endParaRPr lang="it-IT" dirty="0">
              <a:latin typeface="Calibri" panose="020F0502020204030204" pitchFamily="34" charset="0"/>
              <a:ea typeface="Verdana" panose="020B0604030504040204" pitchFamily="34" charset="0"/>
              <a:cs typeface="Verdana" panose="020B0604030504040204" pitchFamily="34" charset="0"/>
            </a:endParaRPr>
          </a:p>
        </p:txBody>
      </p:sp>
      <p:sp>
        <p:nvSpPr>
          <p:cNvPr id="4" name="CasellaDiTesto 3"/>
          <p:cNvSpPr txBox="1"/>
          <p:nvPr/>
        </p:nvSpPr>
        <p:spPr>
          <a:xfrm>
            <a:off x="5207" y="1359422"/>
            <a:ext cx="9775949" cy="4108817"/>
          </a:xfrm>
          <a:prstGeom prst="rect">
            <a:avLst/>
          </a:prstGeom>
          <a:noFill/>
        </p:spPr>
        <p:txBody>
          <a:bodyPr wrap="square" rtlCol="0">
            <a:spAutoFit/>
          </a:bodyPr>
          <a:lstStyle/>
          <a:p>
            <a:pPr algn="just"/>
            <a:endParaRPr lang="it-IT" sz="1900" b="1" dirty="0">
              <a:solidFill>
                <a:srgbClr val="FF0000"/>
              </a:solidFill>
              <a:latin typeface="Calibri" charset="0"/>
              <a:ea typeface="Calibri" charset="0"/>
              <a:cs typeface="Calibri" charset="0"/>
            </a:endParaRPr>
          </a:p>
          <a:p>
            <a:pPr algn="just"/>
            <a:endParaRPr lang="it-IT" sz="1900" b="1" dirty="0">
              <a:solidFill>
                <a:srgbClr val="FF0000"/>
              </a:solidFill>
              <a:latin typeface="Calibri" charset="0"/>
              <a:ea typeface="Calibri" charset="0"/>
              <a:cs typeface="Calibri" charset="0"/>
            </a:endParaRPr>
          </a:p>
          <a:p>
            <a:pPr algn="just"/>
            <a:r>
              <a:rPr lang="it-IT" sz="1900" b="1" dirty="0">
                <a:solidFill>
                  <a:srgbClr val="FF0000"/>
                </a:solidFill>
                <a:latin typeface="Calibri" charset="0"/>
                <a:ea typeface="Calibri" charset="0"/>
                <a:cs typeface="Calibri" charset="0"/>
              </a:rPr>
              <a:t>Una docente è stata destinataria di un provvedimento disciplinare </a:t>
            </a:r>
            <a:r>
              <a:rPr lang="it-IT" sz="1800" dirty="0">
                <a:latin typeface="Calibri" charset="0"/>
                <a:ea typeface="Calibri" charset="0"/>
                <a:cs typeface="Calibri" charset="0"/>
              </a:rPr>
              <a:t>per aver tenuto una condotta lesiva nei confronti di un alunno. La sanzione era stata comunicata con nota contenente  un generico riferimento a quanto "riferito non solo dal ragazzo, ma anche dai compagni di classe", senza ulteriori specificazioni al riguardo. La docente, considerata la rilevanza delle dichiarazioni rese dai compagni di classe del predetto alunno, aveva formulato istanza di accesso, ai fini dell'esercizio del diritto di difesa, ai relativi </a:t>
            </a:r>
            <a:r>
              <a:rPr lang="it-IT" sz="1800" b="1" dirty="0">
                <a:latin typeface="Calibri" charset="0"/>
                <a:ea typeface="Calibri" charset="0"/>
                <a:cs typeface="Calibri" charset="0"/>
              </a:rPr>
              <a:t>verbali. </a:t>
            </a:r>
            <a:endParaRPr lang="it-IT" dirty="0">
              <a:latin typeface="Calibri" charset="0"/>
              <a:ea typeface="Calibri" charset="0"/>
              <a:cs typeface="Calibri" charset="0"/>
            </a:endParaRPr>
          </a:p>
          <a:p>
            <a:pPr algn="just"/>
            <a:endParaRPr lang="it-IT" sz="1900" dirty="0">
              <a:latin typeface="Calibri" charset="0"/>
              <a:ea typeface="Calibri" charset="0"/>
              <a:cs typeface="Calibri" charset="0"/>
            </a:endParaRPr>
          </a:p>
          <a:p>
            <a:pPr algn="just"/>
            <a:endParaRPr lang="it-IT" sz="1900" dirty="0">
              <a:latin typeface="Calibri" charset="0"/>
              <a:ea typeface="Calibri" charset="0"/>
              <a:cs typeface="Calibri" charset="0"/>
            </a:endParaRPr>
          </a:p>
          <a:p>
            <a:pPr algn="just"/>
            <a:endParaRPr lang="it-IT" sz="1900" dirty="0">
              <a:latin typeface="Calibri" charset="0"/>
              <a:ea typeface="Calibri" charset="0"/>
              <a:cs typeface="Calibri" charset="0"/>
            </a:endParaRPr>
          </a:p>
          <a:p>
            <a:pPr algn="just"/>
            <a:r>
              <a:rPr lang="it-IT" sz="1900" dirty="0">
                <a:latin typeface="Calibri" charset="0"/>
                <a:ea typeface="Calibri" charset="0"/>
                <a:cs typeface="Calibri" charset="0"/>
              </a:rPr>
              <a:t>Il </a:t>
            </a:r>
            <a:r>
              <a:rPr lang="it-IT" sz="1900" b="1" dirty="0">
                <a:solidFill>
                  <a:srgbClr val="FF0000"/>
                </a:solidFill>
                <a:latin typeface="Calibri" charset="0"/>
                <a:ea typeface="Calibri" charset="0"/>
                <a:cs typeface="Calibri" charset="0"/>
              </a:rPr>
              <a:t>Dirigente scolastico </a:t>
            </a:r>
            <a:r>
              <a:rPr lang="it-IT" sz="1900" dirty="0">
                <a:latin typeface="Calibri" charset="0"/>
                <a:ea typeface="Calibri" charset="0"/>
                <a:cs typeface="Calibri" charset="0"/>
              </a:rPr>
              <a:t>nega l’accesso alla documentazione sottolineando come i verbali fossero stati redatti con l’indicazione dei </a:t>
            </a:r>
            <a:r>
              <a:rPr lang="it-IT" sz="1800" dirty="0">
                <a:latin typeface="Calibri" charset="0"/>
                <a:ea typeface="Calibri" charset="0"/>
                <a:cs typeface="Calibri" charset="0"/>
              </a:rPr>
              <a:t>"nominativi di studenti minori che si ritiene di dover salvaguardare" </a:t>
            </a:r>
            <a:endParaRPr lang="it-IT" sz="1900" dirty="0">
              <a:latin typeface="Calibri" charset="0"/>
              <a:ea typeface="Calibri" charset="0"/>
              <a:cs typeface="Calibri" charset="0"/>
            </a:endParaRPr>
          </a:p>
          <a:p>
            <a:endParaRPr lang="it-IT" sz="1900" dirty="0">
              <a:latin typeface="Calibri" charset="0"/>
              <a:ea typeface="Calibri" charset="0"/>
              <a:cs typeface="Calibri" charset="0"/>
            </a:endParaRPr>
          </a:p>
        </p:txBody>
      </p:sp>
      <p:pic>
        <p:nvPicPr>
          <p:cNvPr id="8" name="Immagine 7"/>
          <p:cNvPicPr>
            <a:picLocks noChangeAspect="1"/>
          </p:cNvPicPr>
          <p:nvPr/>
        </p:nvPicPr>
        <p:blipFill>
          <a:blip r:embed="rId3"/>
          <a:stretch>
            <a:fillRect/>
          </a:stretch>
        </p:blipFill>
        <p:spPr>
          <a:xfrm>
            <a:off x="4303340" y="3567914"/>
            <a:ext cx="792088" cy="707496"/>
          </a:xfrm>
          <a:prstGeom prst="rect">
            <a:avLst/>
          </a:prstGeom>
        </p:spPr>
      </p:pic>
      <p:pic>
        <p:nvPicPr>
          <p:cNvPr id="2" name="Immagine 1"/>
          <p:cNvPicPr>
            <a:picLocks noChangeAspect="1"/>
          </p:cNvPicPr>
          <p:nvPr/>
        </p:nvPicPr>
        <p:blipFill>
          <a:blip r:embed="rId4"/>
          <a:stretch>
            <a:fillRect/>
          </a:stretch>
        </p:blipFill>
        <p:spPr>
          <a:xfrm>
            <a:off x="8083760" y="5085184"/>
            <a:ext cx="1697396" cy="1456229"/>
          </a:xfrm>
          <a:prstGeom prst="rect">
            <a:avLst/>
          </a:prstGeom>
        </p:spPr>
      </p:pic>
    </p:spTree>
    <p:extLst>
      <p:ext uri="{BB962C8B-B14F-4D97-AF65-F5344CB8AC3E}">
        <p14:creationId xmlns:p14="http://schemas.microsoft.com/office/powerpoint/2010/main" val="1364424641"/>
      </p:ext>
    </p:extLst>
  </p:cSld>
  <p:clrMapOvr>
    <a:masterClrMapping/>
  </p:clrMapOvr>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10"/>
          <p:cNvSpPr>
            <a:spLocks noChangeArrowheads="1"/>
          </p:cNvSpPr>
          <p:nvPr/>
        </p:nvSpPr>
        <p:spPr bwMode="auto">
          <a:xfrm>
            <a:off x="270892" y="150813"/>
            <a:ext cx="9244583" cy="398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eaLnBrk="0" hangingPunct="0"/>
            <a:r>
              <a:rPr lang="it-IT" sz="2800" b="1" dirty="0">
                <a:solidFill>
                  <a:srgbClr val="0A6AAE"/>
                </a:solidFill>
                <a:latin typeface="Calibri" pitchFamily="34" charset="0"/>
              </a:rPr>
              <a:t>Parte 1 – L’accesso ai documenti amministrativi </a:t>
            </a:r>
          </a:p>
        </p:txBody>
      </p:sp>
      <p:sp>
        <p:nvSpPr>
          <p:cNvPr id="14" name="Rectangle 3"/>
          <p:cNvSpPr>
            <a:spLocks noChangeArrowheads="1"/>
          </p:cNvSpPr>
          <p:nvPr/>
        </p:nvSpPr>
        <p:spPr bwMode="auto">
          <a:xfrm>
            <a:off x="2447241" y="708451"/>
            <a:ext cx="4891883" cy="15684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marL="0" lvl="1" indent="-457200" algn="ctr" eaLnBrk="0" hangingPunct="0">
              <a:lnSpc>
                <a:spcPct val="130000"/>
              </a:lnSpc>
              <a:buClr>
                <a:srgbClr val="0A6AAE"/>
              </a:buClr>
              <a:buSzPct val="90000"/>
            </a:pPr>
            <a:r>
              <a:rPr lang="it-IT" sz="1800" b="1" dirty="0"/>
              <a:t>DIRITTO DI ACCESSO E SANZIONI DISCIPLINARI </a:t>
            </a:r>
          </a:p>
          <a:p>
            <a:pPr marL="0" lvl="1" indent="-457200" algn="ctr" eaLnBrk="0" hangingPunct="0">
              <a:lnSpc>
                <a:spcPct val="130000"/>
              </a:lnSpc>
              <a:buClr>
                <a:srgbClr val="0A6AAE"/>
              </a:buClr>
              <a:buSzPct val="90000"/>
            </a:pPr>
            <a:endParaRPr lang="it-IT" sz="1800" b="1" dirty="0">
              <a:latin typeface="Calibri" panose="020F0502020204030204" pitchFamily="34" charset="0"/>
              <a:ea typeface="Verdana" panose="020B0604030504040204" pitchFamily="34" charset="0"/>
              <a:cs typeface="Verdana" panose="020B0604030504040204" pitchFamily="34" charset="0"/>
            </a:endParaRPr>
          </a:p>
          <a:p>
            <a:pPr marL="0" lvl="1" indent="-457200" algn="ctr" eaLnBrk="0" hangingPunct="0">
              <a:lnSpc>
                <a:spcPct val="130000"/>
              </a:lnSpc>
              <a:buClr>
                <a:srgbClr val="0A6AAE"/>
              </a:buClr>
              <a:buSzPct val="90000"/>
            </a:pPr>
            <a:endParaRPr lang="it-IT" sz="1800" b="1" dirty="0">
              <a:latin typeface="Calibri" panose="020F0502020204030204" pitchFamily="34" charset="0"/>
              <a:ea typeface="Verdana" panose="020B0604030504040204" pitchFamily="34" charset="0"/>
              <a:cs typeface="Verdana" panose="020B0604030504040204" pitchFamily="34" charset="0"/>
            </a:endParaRPr>
          </a:p>
          <a:p>
            <a:pPr marL="0" lvl="1" indent="-457200" algn="ctr" eaLnBrk="0" hangingPunct="0">
              <a:lnSpc>
                <a:spcPct val="130000"/>
              </a:lnSpc>
              <a:buClr>
                <a:srgbClr val="0A6AAE"/>
              </a:buClr>
              <a:buSzPct val="90000"/>
            </a:pPr>
            <a:endParaRPr lang="it-IT" sz="1800" b="1" dirty="0">
              <a:latin typeface="Calibri" panose="020F0502020204030204" pitchFamily="34" charset="0"/>
              <a:ea typeface="Verdana" panose="020B0604030504040204" pitchFamily="34" charset="0"/>
              <a:cs typeface="Verdana" panose="020B0604030504040204" pitchFamily="34" charset="0"/>
            </a:endParaRPr>
          </a:p>
          <a:p>
            <a:pPr marL="0" lvl="1" indent="-457200" algn="ctr" eaLnBrk="0" hangingPunct="0">
              <a:lnSpc>
                <a:spcPct val="130000"/>
              </a:lnSpc>
              <a:buClr>
                <a:srgbClr val="0A6AAE"/>
              </a:buClr>
              <a:buSzPct val="90000"/>
            </a:pPr>
            <a:endParaRPr lang="it-IT" b="1" dirty="0">
              <a:latin typeface="Calibri" panose="020F0502020204030204" pitchFamily="34" charset="0"/>
              <a:ea typeface="Verdana" panose="020B0604030504040204" pitchFamily="34" charset="0"/>
              <a:cs typeface="Verdana" panose="020B0604030504040204" pitchFamily="34" charset="0"/>
            </a:endParaRPr>
          </a:p>
        </p:txBody>
      </p:sp>
      <p:sp>
        <p:nvSpPr>
          <p:cNvPr id="11" name="Rectangle 3"/>
          <p:cNvSpPr>
            <a:spLocks noChangeArrowheads="1"/>
          </p:cNvSpPr>
          <p:nvPr/>
        </p:nvSpPr>
        <p:spPr bwMode="auto">
          <a:xfrm>
            <a:off x="262881" y="1389989"/>
            <a:ext cx="9244012" cy="50633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it-IT" dirty="0">
              <a:latin typeface="Calibri" charset="0"/>
              <a:ea typeface="Calibri" charset="0"/>
              <a:cs typeface="Calibri" charset="0"/>
            </a:endParaRPr>
          </a:p>
          <a:p>
            <a:pPr marL="342900" indent="-342900">
              <a:buFont typeface="Arial" charset="0"/>
              <a:buChar char="•"/>
            </a:pPr>
            <a:endParaRPr lang="it-IT" dirty="0">
              <a:latin typeface="Calibri" panose="020F0502020204030204" pitchFamily="34" charset="0"/>
              <a:ea typeface="Verdana" panose="020B0604030504040204" pitchFamily="34" charset="0"/>
              <a:cs typeface="Verdana" panose="020B0604030504040204" pitchFamily="34" charset="0"/>
            </a:endParaRPr>
          </a:p>
          <a:p>
            <a:pPr marL="342900" indent="-342900">
              <a:buFont typeface="Arial" charset="0"/>
              <a:buChar char="•"/>
            </a:pPr>
            <a:endParaRPr lang="it-IT" dirty="0">
              <a:latin typeface="Calibri" panose="020F0502020204030204" pitchFamily="34" charset="0"/>
              <a:ea typeface="Verdana" panose="020B0604030504040204" pitchFamily="34" charset="0"/>
              <a:cs typeface="Verdana" panose="020B0604030504040204" pitchFamily="34" charset="0"/>
            </a:endParaRPr>
          </a:p>
        </p:txBody>
      </p:sp>
      <p:sp>
        <p:nvSpPr>
          <p:cNvPr id="4" name="CasellaDiTesto 3"/>
          <p:cNvSpPr txBox="1"/>
          <p:nvPr/>
        </p:nvSpPr>
        <p:spPr>
          <a:xfrm>
            <a:off x="262881" y="1491393"/>
            <a:ext cx="9477063" cy="4416594"/>
          </a:xfrm>
          <a:prstGeom prst="rect">
            <a:avLst/>
          </a:prstGeom>
          <a:noFill/>
        </p:spPr>
        <p:txBody>
          <a:bodyPr wrap="square" rtlCol="0">
            <a:spAutoFit/>
          </a:bodyPr>
          <a:lstStyle/>
          <a:p>
            <a:pPr algn="ctr"/>
            <a:endParaRPr lang="it-IT" sz="1900" dirty="0">
              <a:latin typeface="Calibri" charset="0"/>
              <a:ea typeface="Calibri" charset="0"/>
              <a:cs typeface="Calibri" charset="0"/>
            </a:endParaRPr>
          </a:p>
          <a:p>
            <a:pPr algn="ctr"/>
            <a:endParaRPr lang="it-IT" sz="1900" dirty="0">
              <a:latin typeface="Calibri" charset="0"/>
              <a:ea typeface="Calibri" charset="0"/>
              <a:cs typeface="Calibri" charset="0"/>
            </a:endParaRPr>
          </a:p>
          <a:p>
            <a:pPr algn="ctr"/>
            <a:r>
              <a:rPr lang="it-IT" sz="1900" b="1" dirty="0">
                <a:latin typeface="Calibri" charset="0"/>
                <a:ea typeface="Calibri" charset="0"/>
                <a:cs typeface="Calibri" charset="0"/>
              </a:rPr>
              <a:t>DIRITTO ALLA DIFESA </a:t>
            </a:r>
          </a:p>
          <a:p>
            <a:endParaRPr lang="it-IT" sz="1900" dirty="0">
              <a:latin typeface="Calibri" charset="0"/>
              <a:ea typeface="Calibri" charset="0"/>
              <a:cs typeface="Calibri" charset="0"/>
            </a:endParaRPr>
          </a:p>
          <a:p>
            <a:endParaRPr lang="it-IT" sz="1900" dirty="0">
              <a:latin typeface="Calibri" charset="0"/>
              <a:ea typeface="Calibri" charset="0"/>
              <a:cs typeface="Calibri" charset="0"/>
            </a:endParaRPr>
          </a:p>
          <a:p>
            <a:endParaRPr lang="it-IT" sz="1900" dirty="0">
              <a:latin typeface="Calibri" charset="0"/>
              <a:ea typeface="Calibri" charset="0"/>
              <a:cs typeface="Calibri" charset="0"/>
            </a:endParaRPr>
          </a:p>
          <a:p>
            <a:endParaRPr lang="it-IT" sz="1900" dirty="0">
              <a:latin typeface="Calibri" charset="0"/>
              <a:ea typeface="Calibri" charset="0"/>
              <a:cs typeface="Calibri" charset="0"/>
            </a:endParaRPr>
          </a:p>
          <a:p>
            <a:endParaRPr lang="it-IT" sz="1900" dirty="0">
              <a:latin typeface="Calibri" charset="0"/>
              <a:ea typeface="Calibri" charset="0"/>
              <a:cs typeface="Calibri" charset="0"/>
            </a:endParaRPr>
          </a:p>
          <a:p>
            <a:pPr algn="ctr"/>
            <a:r>
              <a:rPr lang="it-IT" sz="1900" b="1" dirty="0">
                <a:latin typeface="Calibri" charset="0"/>
                <a:ea typeface="Calibri" charset="0"/>
                <a:cs typeface="Calibri" charset="0"/>
              </a:rPr>
              <a:t>TUTELA DELLA PRIVACY </a:t>
            </a:r>
          </a:p>
          <a:p>
            <a:pPr algn="ctr"/>
            <a:endParaRPr lang="it-IT" sz="1900" dirty="0">
              <a:latin typeface="Calibri" charset="0"/>
              <a:ea typeface="Calibri" charset="0"/>
              <a:cs typeface="Calibri" charset="0"/>
            </a:endParaRPr>
          </a:p>
          <a:p>
            <a:pPr algn="ctr"/>
            <a:endParaRPr lang="it-IT" sz="1900" dirty="0">
              <a:latin typeface="Calibri" charset="0"/>
              <a:ea typeface="Calibri" charset="0"/>
              <a:cs typeface="Calibri" charset="0"/>
            </a:endParaRPr>
          </a:p>
          <a:p>
            <a:pPr algn="ctr"/>
            <a:r>
              <a:rPr lang="it-IT" sz="1800" dirty="0">
                <a:latin typeface="Calibri" charset="0"/>
                <a:ea typeface="Calibri" charset="0"/>
                <a:cs typeface="Calibri" charset="0"/>
              </a:rPr>
              <a:t>INDIVIDUAZIONE DELLA QUESTIONE PROBLEMATICA</a:t>
            </a:r>
            <a:r>
              <a:rPr lang="it-IT" sz="1800" dirty="0">
                <a:latin typeface="Calibri" charset="0"/>
                <a:ea typeface="Calibri" charset="0"/>
                <a:cs typeface="Calibri" charset="0"/>
                <a:sym typeface="Wingdings"/>
              </a:rPr>
              <a:t></a:t>
            </a:r>
          </a:p>
          <a:p>
            <a:pPr algn="ctr"/>
            <a:r>
              <a:rPr lang="it-IT" sz="1800" dirty="0">
                <a:latin typeface="Calibri" charset="0"/>
                <a:ea typeface="Calibri" charset="0"/>
                <a:cs typeface="Calibri" charset="0"/>
                <a:sym typeface="Wingdings"/>
              </a:rPr>
              <a:t> </a:t>
            </a:r>
            <a:r>
              <a:rPr lang="it-IT" sz="1800" dirty="0">
                <a:latin typeface="Calibri" charset="0"/>
                <a:ea typeface="Calibri" charset="0"/>
                <a:cs typeface="Calibri" charset="0"/>
              </a:rPr>
              <a:t>necessità di stabilire se e in che misura il diritto alla riservatezza degli alunni che hanno reso dichiarazioni accusatorie nei confronti del ricorrente possa prevale sul diritto di difesa di quest'ultimo. </a:t>
            </a:r>
            <a:endParaRPr lang="it-IT" sz="1900" dirty="0">
              <a:latin typeface="Calibri" charset="0"/>
              <a:ea typeface="Calibri" charset="0"/>
              <a:cs typeface="Calibri" charset="0"/>
            </a:endParaRPr>
          </a:p>
        </p:txBody>
      </p:sp>
      <p:pic>
        <p:nvPicPr>
          <p:cNvPr id="8" name="Immagine 7"/>
          <p:cNvPicPr>
            <a:picLocks noChangeAspect="1"/>
          </p:cNvPicPr>
          <p:nvPr/>
        </p:nvPicPr>
        <p:blipFill>
          <a:blip r:embed="rId3"/>
          <a:stretch>
            <a:fillRect/>
          </a:stretch>
        </p:blipFill>
        <p:spPr>
          <a:xfrm>
            <a:off x="4627376" y="2842204"/>
            <a:ext cx="792088" cy="707496"/>
          </a:xfrm>
          <a:prstGeom prst="rect">
            <a:avLst/>
          </a:prstGeom>
        </p:spPr>
      </p:pic>
      <p:pic>
        <p:nvPicPr>
          <p:cNvPr id="2" name="Immagine 1"/>
          <p:cNvPicPr>
            <a:picLocks noChangeAspect="1"/>
          </p:cNvPicPr>
          <p:nvPr/>
        </p:nvPicPr>
        <p:blipFill>
          <a:blip r:embed="rId4"/>
          <a:stretch>
            <a:fillRect/>
          </a:stretch>
        </p:blipFill>
        <p:spPr>
          <a:xfrm>
            <a:off x="6499584" y="3561190"/>
            <a:ext cx="1428626" cy="1075606"/>
          </a:xfrm>
          <a:prstGeom prst="rect">
            <a:avLst/>
          </a:prstGeom>
        </p:spPr>
      </p:pic>
      <p:pic>
        <p:nvPicPr>
          <p:cNvPr id="3" name="Immagine 2"/>
          <p:cNvPicPr>
            <a:picLocks noChangeAspect="1"/>
          </p:cNvPicPr>
          <p:nvPr/>
        </p:nvPicPr>
        <p:blipFill>
          <a:blip r:embed="rId5"/>
          <a:stretch>
            <a:fillRect/>
          </a:stretch>
        </p:blipFill>
        <p:spPr>
          <a:xfrm>
            <a:off x="6419850" y="1667846"/>
            <a:ext cx="1524000" cy="1035050"/>
          </a:xfrm>
          <a:prstGeom prst="rect">
            <a:avLst/>
          </a:prstGeom>
        </p:spPr>
      </p:pic>
    </p:spTree>
    <p:extLst>
      <p:ext uri="{BB962C8B-B14F-4D97-AF65-F5344CB8AC3E}">
        <p14:creationId xmlns:p14="http://schemas.microsoft.com/office/powerpoint/2010/main" val="1147610382"/>
      </p:ext>
    </p:extLst>
  </p:cSld>
  <p:clrMapOvr>
    <a:masterClrMapping/>
  </p:clrMapOvr>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10"/>
          <p:cNvSpPr>
            <a:spLocks noChangeArrowheads="1"/>
          </p:cNvSpPr>
          <p:nvPr/>
        </p:nvSpPr>
        <p:spPr bwMode="auto">
          <a:xfrm>
            <a:off x="270892" y="150813"/>
            <a:ext cx="9244583" cy="398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eaLnBrk="0" hangingPunct="0"/>
            <a:r>
              <a:rPr lang="it-IT" sz="2800" b="1" dirty="0">
                <a:solidFill>
                  <a:srgbClr val="0A6AAE"/>
                </a:solidFill>
                <a:latin typeface="Calibri" pitchFamily="34" charset="0"/>
              </a:rPr>
              <a:t>Parte 1 – L’accesso ai documenti amministrativi </a:t>
            </a:r>
          </a:p>
        </p:txBody>
      </p:sp>
      <p:sp>
        <p:nvSpPr>
          <p:cNvPr id="14" name="Rectangle 3"/>
          <p:cNvSpPr>
            <a:spLocks noChangeArrowheads="1"/>
          </p:cNvSpPr>
          <p:nvPr/>
        </p:nvSpPr>
        <p:spPr bwMode="auto">
          <a:xfrm>
            <a:off x="2447241" y="708451"/>
            <a:ext cx="4891883" cy="15684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marL="0" lvl="1" indent="-457200" algn="ctr" eaLnBrk="0" hangingPunct="0">
              <a:lnSpc>
                <a:spcPct val="130000"/>
              </a:lnSpc>
              <a:buClr>
                <a:srgbClr val="0A6AAE"/>
              </a:buClr>
              <a:buSzPct val="90000"/>
            </a:pPr>
            <a:r>
              <a:rPr lang="it-IT" sz="1800" b="1" dirty="0"/>
              <a:t>DIRITTO DI ACCESSO E SANZIONI DISCIPLINARI </a:t>
            </a:r>
          </a:p>
          <a:p>
            <a:pPr marL="0" lvl="1" indent="-457200" algn="ctr" eaLnBrk="0" hangingPunct="0">
              <a:lnSpc>
                <a:spcPct val="130000"/>
              </a:lnSpc>
              <a:buClr>
                <a:srgbClr val="0A6AAE"/>
              </a:buClr>
              <a:buSzPct val="90000"/>
            </a:pPr>
            <a:endParaRPr lang="it-IT" sz="1800" b="1" dirty="0">
              <a:latin typeface="Calibri" panose="020F0502020204030204" pitchFamily="34" charset="0"/>
              <a:ea typeface="Verdana" panose="020B0604030504040204" pitchFamily="34" charset="0"/>
              <a:cs typeface="Verdana" panose="020B0604030504040204" pitchFamily="34" charset="0"/>
            </a:endParaRPr>
          </a:p>
          <a:p>
            <a:pPr marL="0" lvl="1" indent="-457200" algn="ctr" eaLnBrk="0" hangingPunct="0">
              <a:lnSpc>
                <a:spcPct val="130000"/>
              </a:lnSpc>
              <a:buClr>
                <a:srgbClr val="0A6AAE"/>
              </a:buClr>
              <a:buSzPct val="90000"/>
            </a:pPr>
            <a:endParaRPr lang="it-IT" sz="1800" b="1" dirty="0">
              <a:latin typeface="Calibri" panose="020F0502020204030204" pitchFamily="34" charset="0"/>
              <a:ea typeface="Verdana" panose="020B0604030504040204" pitchFamily="34" charset="0"/>
              <a:cs typeface="Verdana" panose="020B0604030504040204" pitchFamily="34" charset="0"/>
            </a:endParaRPr>
          </a:p>
          <a:p>
            <a:pPr marL="0" lvl="1" indent="-457200" algn="ctr" eaLnBrk="0" hangingPunct="0">
              <a:lnSpc>
                <a:spcPct val="130000"/>
              </a:lnSpc>
              <a:buClr>
                <a:srgbClr val="0A6AAE"/>
              </a:buClr>
              <a:buSzPct val="90000"/>
            </a:pPr>
            <a:endParaRPr lang="it-IT" sz="1800" b="1" dirty="0">
              <a:latin typeface="Calibri" panose="020F0502020204030204" pitchFamily="34" charset="0"/>
              <a:ea typeface="Verdana" panose="020B0604030504040204" pitchFamily="34" charset="0"/>
              <a:cs typeface="Verdana" panose="020B0604030504040204" pitchFamily="34" charset="0"/>
            </a:endParaRPr>
          </a:p>
          <a:p>
            <a:pPr marL="0" lvl="1" indent="-457200" algn="ctr" eaLnBrk="0" hangingPunct="0">
              <a:lnSpc>
                <a:spcPct val="130000"/>
              </a:lnSpc>
              <a:buClr>
                <a:srgbClr val="0A6AAE"/>
              </a:buClr>
              <a:buSzPct val="90000"/>
            </a:pPr>
            <a:endParaRPr lang="it-IT" b="1" dirty="0">
              <a:latin typeface="Calibri" panose="020F0502020204030204" pitchFamily="34" charset="0"/>
              <a:ea typeface="Verdana" panose="020B0604030504040204" pitchFamily="34" charset="0"/>
              <a:cs typeface="Verdana" panose="020B0604030504040204" pitchFamily="34" charset="0"/>
            </a:endParaRPr>
          </a:p>
        </p:txBody>
      </p:sp>
      <p:sp>
        <p:nvSpPr>
          <p:cNvPr id="11" name="Rectangle 3"/>
          <p:cNvSpPr>
            <a:spLocks noChangeArrowheads="1"/>
          </p:cNvSpPr>
          <p:nvPr/>
        </p:nvSpPr>
        <p:spPr bwMode="auto">
          <a:xfrm>
            <a:off x="262881" y="1389989"/>
            <a:ext cx="9244012" cy="50633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it-IT" dirty="0">
              <a:latin typeface="Calibri" charset="0"/>
              <a:ea typeface="Calibri" charset="0"/>
              <a:cs typeface="Calibri" charset="0"/>
            </a:endParaRPr>
          </a:p>
          <a:p>
            <a:pPr marL="342900" indent="-342900">
              <a:buFont typeface="Arial" charset="0"/>
              <a:buChar char="•"/>
            </a:pPr>
            <a:endParaRPr lang="it-IT" dirty="0">
              <a:latin typeface="Calibri" panose="020F0502020204030204" pitchFamily="34" charset="0"/>
              <a:ea typeface="Verdana" panose="020B0604030504040204" pitchFamily="34" charset="0"/>
              <a:cs typeface="Verdana" panose="020B0604030504040204" pitchFamily="34" charset="0"/>
            </a:endParaRPr>
          </a:p>
          <a:p>
            <a:pPr marL="342900" indent="-342900">
              <a:buFont typeface="Arial" charset="0"/>
              <a:buChar char="•"/>
            </a:pPr>
            <a:endParaRPr lang="it-IT" dirty="0">
              <a:latin typeface="Calibri" panose="020F0502020204030204" pitchFamily="34" charset="0"/>
              <a:ea typeface="Verdana" panose="020B0604030504040204" pitchFamily="34" charset="0"/>
              <a:cs typeface="Verdana" panose="020B0604030504040204" pitchFamily="34" charset="0"/>
            </a:endParaRPr>
          </a:p>
        </p:txBody>
      </p:sp>
      <p:sp>
        <p:nvSpPr>
          <p:cNvPr id="4" name="CasellaDiTesto 3"/>
          <p:cNvSpPr txBox="1"/>
          <p:nvPr/>
        </p:nvSpPr>
        <p:spPr>
          <a:xfrm>
            <a:off x="262882" y="1491393"/>
            <a:ext cx="9252594" cy="7694414"/>
          </a:xfrm>
          <a:prstGeom prst="rect">
            <a:avLst/>
          </a:prstGeom>
          <a:noFill/>
        </p:spPr>
        <p:txBody>
          <a:bodyPr wrap="square" rtlCol="0">
            <a:spAutoFit/>
          </a:bodyPr>
          <a:lstStyle/>
          <a:p>
            <a:pPr marL="285750" indent="-285750" algn="just">
              <a:buFont typeface="Arial" charset="0"/>
              <a:buChar char="•"/>
            </a:pPr>
            <a:r>
              <a:rPr lang="it-IT" sz="1500" dirty="0">
                <a:latin typeface="Calibri" charset="0"/>
                <a:ea typeface="Calibri" charset="0"/>
                <a:cs typeface="Calibri" charset="0"/>
              </a:rPr>
              <a:t>Occorre tener conto tenuto anche conto delle </a:t>
            </a:r>
            <a:r>
              <a:rPr lang="it-IT" sz="1500" b="1" dirty="0">
                <a:latin typeface="Calibri" charset="0"/>
                <a:ea typeface="Calibri" charset="0"/>
                <a:cs typeface="Calibri" charset="0"/>
              </a:rPr>
              <a:t>peculiari esigenze di tutela di soggetti minori</a:t>
            </a:r>
            <a:r>
              <a:rPr lang="it-IT" sz="1500" dirty="0">
                <a:latin typeface="Calibri" charset="0"/>
                <a:ea typeface="Calibri" charset="0"/>
                <a:cs typeface="Calibri" charset="0"/>
              </a:rPr>
              <a:t>, di cui sia stata segnalata la già compromessa serenità di rapporti con uno o più docenti, ancora in servizio nell'Istituto </a:t>
            </a:r>
          </a:p>
          <a:p>
            <a:pPr marL="285750" indent="-285750" algn="just">
              <a:buFont typeface="Arial" charset="0"/>
              <a:buChar char="•"/>
            </a:pPr>
            <a:r>
              <a:rPr lang="it-IT" sz="1500" b="1" dirty="0">
                <a:latin typeface="Calibri" charset="0"/>
                <a:ea typeface="Calibri" charset="0"/>
                <a:cs typeface="Calibri" charset="0"/>
              </a:rPr>
              <a:t>Non bastano esigenze di difesa genericamente enunciate </a:t>
            </a:r>
            <a:r>
              <a:rPr lang="it-IT" sz="1500" dirty="0">
                <a:latin typeface="Calibri" charset="0"/>
                <a:ea typeface="Calibri" charset="0"/>
                <a:cs typeface="Calibri" charset="0"/>
              </a:rPr>
              <a:t>per garantire l'accesso, dovendo quest'ultimo corrispondere ad una effettiva necessità di tutela di interessi che si assumano lesi ed ammettendosi solo nei limiti in cui sia "strettamente indispensabile" la conoscenza di documenti</a:t>
            </a:r>
          </a:p>
          <a:p>
            <a:pPr marL="285750" indent="-285750" algn="just">
              <a:buFont typeface="Arial" charset="0"/>
              <a:buChar char="•"/>
            </a:pPr>
            <a:r>
              <a:rPr lang="it-IT" sz="1500" dirty="0">
                <a:latin typeface="Calibri" charset="0"/>
                <a:ea typeface="Calibri" charset="0"/>
                <a:cs typeface="Calibri" charset="0"/>
              </a:rPr>
              <a:t>non può però dirsi sussistente una generalizzata soccombenza dell'interesse pubblico all'acquisizione di ogni possibile informazione, per finalità di controllo della regolare gestione di delicate funzioni pubbliche </a:t>
            </a:r>
          </a:p>
          <a:p>
            <a:pPr marL="285750" indent="-285750" algn="just">
              <a:buFont typeface="Arial" charset="0"/>
              <a:buChar char="•"/>
            </a:pPr>
            <a:r>
              <a:rPr lang="it-IT" sz="1500" dirty="0">
                <a:latin typeface="Calibri" charset="0"/>
                <a:ea typeface="Calibri" charset="0"/>
                <a:cs typeface="Calibri" charset="0"/>
              </a:rPr>
              <a:t>Nella situazione in esame, la docente interessata è stata messa in grado di conoscere fatti sufficientemente circostanziati, circa l'esistenza di plurime testimonianze su condotte reiterate, nei confronti degli allievi</a:t>
            </a:r>
          </a:p>
          <a:p>
            <a:pPr marL="285750" indent="-285750" algn="just">
              <a:buFont typeface="Arial" charset="0"/>
              <a:buChar char="•"/>
            </a:pPr>
            <a:r>
              <a:rPr lang="it-IT" sz="1500" dirty="0">
                <a:latin typeface="Calibri" charset="0"/>
                <a:ea typeface="Calibri" charset="0"/>
                <a:cs typeface="Calibri" charset="0"/>
              </a:rPr>
              <a:t>Risulta senz'altro infondato il primo motivo, con il quale il ricorrente mira a dimostrare la prevalenza tout court del proprio diritto di difesa sul diritto alla riservatezza degli alunni che hanno reso dichiarazioni accusatorie nei suoi confronti. </a:t>
            </a:r>
          </a:p>
          <a:p>
            <a:pPr marL="285750" indent="-285750" algn="just">
              <a:buFont typeface="Arial" charset="0"/>
              <a:buChar char="•"/>
            </a:pPr>
            <a:r>
              <a:rPr lang="it-IT" sz="1500" dirty="0">
                <a:latin typeface="Calibri" charset="0"/>
                <a:ea typeface="Calibri" charset="0"/>
                <a:cs typeface="Calibri" charset="0"/>
              </a:rPr>
              <a:t>Appare evidente che le finalità di controllo perseguite nel caso in esame dalla Dirigente scolastica attraverso l'audizione degli alunni che avevano </a:t>
            </a:r>
            <a:r>
              <a:rPr lang="it-IT" sz="1500" b="1" dirty="0">
                <a:latin typeface="Calibri" charset="0"/>
                <a:ea typeface="Calibri" charset="0"/>
                <a:cs typeface="Calibri" charset="0"/>
              </a:rPr>
              <a:t>assistito ai fatti non potrebbero non essere compromesse se non si tutelasse l'anonimato degli alunni stessi. </a:t>
            </a:r>
          </a:p>
          <a:p>
            <a:endParaRPr lang="it-IT" sz="1500" dirty="0">
              <a:solidFill>
                <a:srgbClr val="FF0000"/>
              </a:solidFill>
              <a:latin typeface="Calibri" charset="0"/>
              <a:ea typeface="Calibri" charset="0"/>
              <a:cs typeface="Calibri" charset="0"/>
            </a:endParaRPr>
          </a:p>
          <a:p>
            <a:r>
              <a:rPr lang="it-IT" sz="1600" b="1" dirty="0">
                <a:latin typeface="Calibri" charset="0"/>
                <a:ea typeface="Calibri" charset="0"/>
                <a:cs typeface="Calibri" charset="0"/>
              </a:rPr>
              <a:t>TAR TRENTO SEZ. I, 12/10/2016, (UD. 29/09/2016, DEP.12/10/2016),  N. 346 </a:t>
            </a:r>
            <a:r>
              <a:rPr lang="it-IT" sz="1600" b="1" dirty="0">
                <a:latin typeface="Calibri" charset="0"/>
                <a:ea typeface="Calibri" charset="0"/>
                <a:cs typeface="Calibri" charset="0"/>
                <a:sym typeface="Wingdings"/>
              </a:rPr>
              <a:t> RICHIAMA </a:t>
            </a:r>
            <a:r>
              <a:rPr lang="it-IT" sz="1600" b="1" dirty="0">
                <a:latin typeface="Calibri" charset="0"/>
                <a:ea typeface="Calibri" charset="0"/>
                <a:cs typeface="Calibri" charset="0"/>
              </a:rPr>
              <a:t>CONSIGLIO DI STATO, SEZ. VI, 28/09/2012, (UD. 31/07/2012, DEP.28/09/2012),  N. 5153  RELATIVA AD UNA FATTISPECIE - ASSIMILABILE A QUELLA IN ESAME - RELATIVA AL PARZIALE RIGETTO DELL'ISTANZA DI ACCESSO PRESENTATA DA UNA DOCENTE IN RELAZIONE AGLI ATTI DELLA PROCEDURA DI TRASFERIMENTO D'UFFICIO. </a:t>
            </a:r>
          </a:p>
          <a:p>
            <a:pPr marL="285750" indent="-285750">
              <a:buFont typeface="Arial" charset="0"/>
              <a:buChar char="•"/>
            </a:pPr>
            <a:endParaRPr lang="it-IT" sz="1900" dirty="0">
              <a:latin typeface="Calibri" charset="0"/>
              <a:ea typeface="Calibri" charset="0"/>
              <a:cs typeface="Calibri" charset="0"/>
            </a:endParaRPr>
          </a:p>
          <a:p>
            <a:pPr algn="ctr"/>
            <a:endParaRPr lang="it-IT" sz="1900" dirty="0">
              <a:latin typeface="Calibri" charset="0"/>
              <a:ea typeface="Calibri" charset="0"/>
              <a:cs typeface="Calibri" charset="0"/>
            </a:endParaRPr>
          </a:p>
          <a:p>
            <a:pPr algn="ctr"/>
            <a:endParaRPr lang="it-IT" sz="1900" dirty="0">
              <a:latin typeface="Calibri" charset="0"/>
              <a:ea typeface="Calibri" charset="0"/>
              <a:cs typeface="Calibri" charset="0"/>
            </a:endParaRPr>
          </a:p>
          <a:p>
            <a:pPr algn="ctr"/>
            <a:endParaRPr lang="it-IT" sz="1900" dirty="0">
              <a:latin typeface="Calibri" charset="0"/>
              <a:ea typeface="Calibri" charset="0"/>
              <a:cs typeface="Calibri" charset="0"/>
            </a:endParaRPr>
          </a:p>
          <a:p>
            <a:pPr algn="ctr"/>
            <a:endParaRPr lang="it-IT" sz="1900" dirty="0">
              <a:latin typeface="Calibri" charset="0"/>
              <a:ea typeface="Calibri" charset="0"/>
              <a:cs typeface="Calibri" charset="0"/>
            </a:endParaRPr>
          </a:p>
          <a:p>
            <a:pPr algn="ctr"/>
            <a:endParaRPr lang="it-IT" sz="1900" dirty="0">
              <a:latin typeface="Calibri" charset="0"/>
              <a:ea typeface="Calibri" charset="0"/>
              <a:cs typeface="Calibri" charset="0"/>
            </a:endParaRPr>
          </a:p>
          <a:p>
            <a:pPr algn="ctr"/>
            <a:endParaRPr lang="it-IT" sz="1900" dirty="0">
              <a:latin typeface="Calibri" charset="0"/>
              <a:ea typeface="Calibri" charset="0"/>
              <a:cs typeface="Calibri" charset="0"/>
            </a:endParaRPr>
          </a:p>
          <a:p>
            <a:pPr algn="ctr"/>
            <a:endParaRPr lang="it-IT" sz="1900" dirty="0">
              <a:latin typeface="Calibri" charset="0"/>
              <a:ea typeface="Calibri" charset="0"/>
              <a:cs typeface="Calibri" charset="0"/>
            </a:endParaRPr>
          </a:p>
          <a:p>
            <a:pPr algn="ctr"/>
            <a:endParaRPr lang="it-IT" sz="1900" dirty="0">
              <a:latin typeface="Calibri" charset="0"/>
              <a:ea typeface="Calibri" charset="0"/>
              <a:cs typeface="Calibri" charset="0"/>
            </a:endParaRPr>
          </a:p>
          <a:p>
            <a:pPr algn="ctr"/>
            <a:endParaRPr lang="it-IT" sz="1900" dirty="0">
              <a:latin typeface="Calibri" charset="0"/>
              <a:ea typeface="Calibri" charset="0"/>
              <a:cs typeface="Calibri" charset="0"/>
            </a:endParaRPr>
          </a:p>
        </p:txBody>
      </p:sp>
      <p:pic>
        <p:nvPicPr>
          <p:cNvPr id="6" name="Immagine 5"/>
          <p:cNvPicPr>
            <a:picLocks noChangeAspect="1"/>
          </p:cNvPicPr>
          <p:nvPr/>
        </p:nvPicPr>
        <p:blipFill>
          <a:blip r:embed="rId3"/>
          <a:stretch>
            <a:fillRect/>
          </a:stretch>
        </p:blipFill>
        <p:spPr>
          <a:xfrm>
            <a:off x="8479804" y="176105"/>
            <a:ext cx="1171105" cy="1365001"/>
          </a:xfrm>
          <a:prstGeom prst="rect">
            <a:avLst/>
          </a:prstGeom>
        </p:spPr>
      </p:pic>
    </p:spTree>
    <p:extLst>
      <p:ext uri="{BB962C8B-B14F-4D97-AF65-F5344CB8AC3E}">
        <p14:creationId xmlns:p14="http://schemas.microsoft.com/office/powerpoint/2010/main" val="501340243"/>
      </p:ext>
    </p:extLst>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10"/>
          <p:cNvSpPr>
            <a:spLocks noChangeArrowheads="1"/>
          </p:cNvSpPr>
          <p:nvPr/>
        </p:nvSpPr>
        <p:spPr bwMode="auto">
          <a:xfrm>
            <a:off x="270892" y="150813"/>
            <a:ext cx="9244583" cy="398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eaLnBrk="0" hangingPunct="0"/>
            <a:r>
              <a:rPr lang="it-IT" sz="2800" b="1" dirty="0">
                <a:solidFill>
                  <a:srgbClr val="0A6AAE"/>
                </a:solidFill>
                <a:latin typeface="Calibri" pitchFamily="34" charset="0"/>
              </a:rPr>
              <a:t>Parte 1 – l’accesso ai documenti amministrativi  in 5 punti </a:t>
            </a:r>
          </a:p>
          <a:p>
            <a:pPr eaLnBrk="0" hangingPunct="0"/>
            <a:endParaRPr lang="it-IT" sz="2800" b="1" dirty="0">
              <a:solidFill>
                <a:srgbClr val="0A6AAE"/>
              </a:solidFill>
              <a:latin typeface="Calibri" pitchFamily="34" charset="0"/>
            </a:endParaRPr>
          </a:p>
        </p:txBody>
      </p:sp>
      <p:sp>
        <p:nvSpPr>
          <p:cNvPr id="5123" name="Rectangle 3"/>
          <p:cNvSpPr>
            <a:spLocks noChangeArrowheads="1"/>
          </p:cNvSpPr>
          <p:nvPr/>
        </p:nvSpPr>
        <p:spPr bwMode="auto">
          <a:xfrm>
            <a:off x="271463" y="779463"/>
            <a:ext cx="9244012" cy="5278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622300" lvl="1" indent="-514350" eaLnBrk="0" hangingPunct="0">
              <a:lnSpc>
                <a:spcPct val="130000"/>
              </a:lnSpc>
              <a:buClr>
                <a:srgbClr val="0A6AAE"/>
              </a:buClr>
              <a:buSzPct val="90000"/>
              <a:buFont typeface="+mj-lt"/>
              <a:buAutoNum type="arabicPeriod"/>
            </a:pPr>
            <a:r>
              <a:rPr lang="it-IT" sz="2800" b="1" dirty="0">
                <a:latin typeface="Calibri" panose="020F0502020204030204" pitchFamily="34" charset="0"/>
                <a:ea typeface="Verdana" panose="020B0604030504040204" pitchFamily="34" charset="0"/>
                <a:cs typeface="Verdana" panose="020B0604030504040204" pitchFamily="34" charset="0"/>
              </a:rPr>
              <a:t>Inquadramento generale</a:t>
            </a:r>
          </a:p>
          <a:p>
            <a:pPr marL="622300" lvl="1" indent="-514350" eaLnBrk="0" hangingPunct="0">
              <a:lnSpc>
                <a:spcPct val="130000"/>
              </a:lnSpc>
              <a:buClr>
                <a:srgbClr val="0A6AAE"/>
              </a:buClr>
              <a:buSzPct val="90000"/>
              <a:buFont typeface="+mj-lt"/>
              <a:buAutoNum type="arabicPeriod"/>
            </a:pPr>
            <a:r>
              <a:rPr lang="it-IT" sz="2800" b="1" i="1" dirty="0">
                <a:solidFill>
                  <a:srgbClr val="FF0000"/>
                </a:solidFill>
                <a:latin typeface="Calibri" panose="020F0502020204030204" pitchFamily="34" charset="0"/>
                <a:ea typeface="Verdana" panose="020B0604030504040204" pitchFamily="34" charset="0"/>
                <a:cs typeface="Verdana" panose="020B0604030504040204" pitchFamily="34" charset="0"/>
              </a:rPr>
              <a:t>Chi? </a:t>
            </a:r>
            <a:r>
              <a:rPr lang="it-IT" sz="2800" b="1" dirty="0">
                <a:latin typeface="Calibri" panose="020F0502020204030204" pitchFamily="34" charset="0"/>
                <a:ea typeface="Verdana" panose="020B0604030504040204" pitchFamily="34" charset="0"/>
                <a:cs typeface="Verdana" panose="020B0604030504040204" pitchFamily="34" charset="0"/>
              </a:rPr>
              <a:t>Soggetti coinvolti </a:t>
            </a:r>
          </a:p>
          <a:p>
            <a:pPr marL="622300" lvl="1" indent="-514350" eaLnBrk="0" hangingPunct="0">
              <a:lnSpc>
                <a:spcPct val="130000"/>
              </a:lnSpc>
              <a:buClr>
                <a:srgbClr val="0A6AAE"/>
              </a:buClr>
              <a:buSzPct val="90000"/>
              <a:buFont typeface="+mj-lt"/>
              <a:buAutoNum type="arabicPeriod"/>
            </a:pPr>
            <a:r>
              <a:rPr lang="it-IT" sz="2800" b="1" i="1" dirty="0">
                <a:solidFill>
                  <a:srgbClr val="FF0000"/>
                </a:solidFill>
                <a:latin typeface="Calibri" panose="020F0502020204030204" pitchFamily="34" charset="0"/>
                <a:ea typeface="Verdana" panose="020B0604030504040204" pitchFamily="34" charset="0"/>
                <a:cs typeface="Verdana" panose="020B0604030504040204" pitchFamily="34" charset="0"/>
              </a:rPr>
              <a:t>Cosa? </a:t>
            </a:r>
            <a:r>
              <a:rPr lang="it-IT" sz="2800" b="1" dirty="0">
                <a:latin typeface="Calibri" panose="020F0502020204030204" pitchFamily="34" charset="0"/>
                <a:ea typeface="Verdana" panose="020B0604030504040204" pitchFamily="34" charset="0"/>
                <a:cs typeface="Verdana" panose="020B0604030504040204" pitchFamily="34" charset="0"/>
              </a:rPr>
              <a:t>Documenti accessibili </a:t>
            </a:r>
          </a:p>
          <a:p>
            <a:pPr marL="622300" lvl="1" indent="-514350" eaLnBrk="0" hangingPunct="0">
              <a:lnSpc>
                <a:spcPct val="130000"/>
              </a:lnSpc>
              <a:buClr>
                <a:srgbClr val="0A6AAE"/>
              </a:buClr>
              <a:buSzPct val="90000"/>
              <a:buFont typeface="+mj-lt"/>
              <a:buAutoNum type="arabicPeriod"/>
            </a:pPr>
            <a:r>
              <a:rPr lang="it-IT" sz="2800" b="1" i="1" dirty="0">
                <a:solidFill>
                  <a:srgbClr val="FF0000"/>
                </a:solidFill>
                <a:latin typeface="Calibri" panose="020F0502020204030204" pitchFamily="34" charset="0"/>
                <a:ea typeface="Verdana" panose="020B0604030504040204" pitchFamily="34" charset="0"/>
                <a:cs typeface="Verdana" panose="020B0604030504040204" pitchFamily="34" charset="0"/>
              </a:rPr>
              <a:t>Come? </a:t>
            </a:r>
            <a:r>
              <a:rPr lang="it-IT" sz="2800" b="1" dirty="0">
                <a:latin typeface="Calibri" panose="020F0502020204030204" pitchFamily="34" charset="0"/>
                <a:ea typeface="Verdana" panose="020B0604030504040204" pitchFamily="34" charset="0"/>
                <a:cs typeface="Verdana" panose="020B0604030504040204" pitchFamily="34" charset="0"/>
              </a:rPr>
              <a:t>Le modalità di accesso </a:t>
            </a:r>
          </a:p>
          <a:p>
            <a:pPr marL="622300" lvl="1" indent="-514350" eaLnBrk="0" hangingPunct="0">
              <a:lnSpc>
                <a:spcPct val="130000"/>
              </a:lnSpc>
              <a:buClr>
                <a:srgbClr val="0A6AAE"/>
              </a:buClr>
              <a:buSzPct val="90000"/>
              <a:buFont typeface="+mj-lt"/>
              <a:buAutoNum type="arabicPeriod"/>
            </a:pPr>
            <a:r>
              <a:rPr lang="it-IT" sz="2800" b="1" dirty="0">
                <a:latin typeface="Calibri" panose="020F0502020204030204" pitchFamily="34" charset="0"/>
                <a:ea typeface="Verdana" panose="020B0604030504040204" pitchFamily="34" charset="0"/>
                <a:cs typeface="Verdana" panose="020B0604030504040204" pitchFamily="34" charset="0"/>
              </a:rPr>
              <a:t>Limiti all’accesso </a:t>
            </a:r>
          </a:p>
          <a:p>
            <a:pPr marL="622300" lvl="1" indent="-514350" eaLnBrk="0" hangingPunct="0">
              <a:lnSpc>
                <a:spcPct val="130000"/>
              </a:lnSpc>
              <a:buClr>
                <a:srgbClr val="0A6AAE"/>
              </a:buClr>
              <a:buSzPct val="90000"/>
              <a:buFont typeface="+mj-lt"/>
              <a:buAutoNum type="arabicPeriod"/>
            </a:pPr>
            <a:endParaRPr lang="it-IT" sz="2800" b="1" dirty="0">
              <a:latin typeface="Calibri" panose="020F0502020204030204" pitchFamily="34" charset="0"/>
              <a:ea typeface="Verdana" panose="020B0604030504040204" pitchFamily="34" charset="0"/>
              <a:cs typeface="Verdana" panose="020B0604030504040204" pitchFamily="34" charset="0"/>
            </a:endParaRPr>
          </a:p>
        </p:txBody>
      </p:sp>
      <p:pic>
        <p:nvPicPr>
          <p:cNvPr id="7" name="Immagin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579704" y="4041068"/>
            <a:ext cx="1728192" cy="1764195"/>
          </a:xfrm>
          <a:prstGeom prst="rect">
            <a:avLst/>
          </a:prstGeom>
        </p:spPr>
      </p:pic>
    </p:spTree>
    <p:extLst>
      <p:ext uri="{BB962C8B-B14F-4D97-AF65-F5344CB8AC3E}">
        <p14:creationId xmlns:p14="http://schemas.microsoft.com/office/powerpoint/2010/main" val="1555947929"/>
      </p:ext>
    </p:extLst>
  </p:cSld>
  <p:clrMapOvr>
    <a:masterClrMapping/>
  </p:clrMapOvr>
  <p:transition/>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10"/>
          <p:cNvSpPr>
            <a:spLocks noChangeArrowheads="1"/>
          </p:cNvSpPr>
          <p:nvPr/>
        </p:nvSpPr>
        <p:spPr bwMode="auto">
          <a:xfrm>
            <a:off x="270892" y="150813"/>
            <a:ext cx="9244583" cy="398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eaLnBrk="0" hangingPunct="0"/>
            <a:r>
              <a:rPr lang="it-IT" sz="2800" b="1" dirty="0">
                <a:solidFill>
                  <a:srgbClr val="0A6AAE"/>
                </a:solidFill>
                <a:latin typeface="Calibri" pitchFamily="34" charset="0"/>
              </a:rPr>
              <a:t>Indice</a:t>
            </a:r>
          </a:p>
        </p:txBody>
      </p:sp>
      <p:sp>
        <p:nvSpPr>
          <p:cNvPr id="5123" name="Rectangle 3"/>
          <p:cNvSpPr>
            <a:spLocks noChangeArrowheads="1"/>
          </p:cNvSpPr>
          <p:nvPr/>
        </p:nvSpPr>
        <p:spPr bwMode="auto">
          <a:xfrm>
            <a:off x="271463" y="779463"/>
            <a:ext cx="9244012" cy="5278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539750" lvl="1" indent="-431800" eaLnBrk="0" hangingPunct="0">
              <a:lnSpc>
                <a:spcPct val="130000"/>
              </a:lnSpc>
              <a:buClr>
                <a:srgbClr val="0A6AAE"/>
              </a:buClr>
              <a:buSzPct val="90000"/>
              <a:buFontTx/>
              <a:buChar char="►"/>
            </a:pPr>
            <a:r>
              <a:rPr lang="it-IT" b="1" dirty="0">
                <a:latin typeface="Calibri" panose="020F0502020204030204" pitchFamily="34" charset="0"/>
                <a:ea typeface="Verdana" panose="020B0604030504040204" pitchFamily="34" charset="0"/>
                <a:cs typeface="Verdana" panose="020B0604030504040204" pitchFamily="34" charset="0"/>
              </a:rPr>
              <a:t>Parte 1 – L’ accesso ai documenti amministrativi (legge n. 241/1990)</a:t>
            </a:r>
          </a:p>
          <a:p>
            <a:pPr marL="1079500" lvl="2" indent="-514350" eaLnBrk="0" hangingPunct="0">
              <a:lnSpc>
                <a:spcPct val="130000"/>
              </a:lnSpc>
              <a:buClr>
                <a:srgbClr val="0A6AAE"/>
              </a:buClr>
              <a:buSzPct val="90000"/>
              <a:buFont typeface="+mj-lt"/>
              <a:buAutoNum type="arabicPeriod"/>
            </a:pPr>
            <a:r>
              <a:rPr lang="it-IT" sz="1600" b="1" dirty="0">
                <a:latin typeface="Calibri" panose="020F0502020204030204" pitchFamily="34" charset="0"/>
                <a:ea typeface="Verdana" panose="020B0604030504040204" pitchFamily="34" charset="0"/>
                <a:cs typeface="Verdana" panose="020B0604030504040204" pitchFamily="34" charset="0"/>
              </a:rPr>
              <a:t>Inquadramento generale</a:t>
            </a:r>
          </a:p>
          <a:p>
            <a:pPr marL="1079500" lvl="2" indent="-514350" eaLnBrk="0" hangingPunct="0">
              <a:lnSpc>
                <a:spcPct val="130000"/>
              </a:lnSpc>
              <a:buClr>
                <a:srgbClr val="0A6AAE"/>
              </a:buClr>
              <a:buSzPct val="90000"/>
              <a:buFont typeface="+mj-lt"/>
              <a:buAutoNum type="arabicPeriod"/>
            </a:pPr>
            <a:r>
              <a:rPr lang="it-IT" sz="1600" b="1" i="1" dirty="0">
                <a:latin typeface="Calibri" panose="020F0502020204030204" pitchFamily="34" charset="0"/>
                <a:ea typeface="Verdana" panose="020B0604030504040204" pitchFamily="34" charset="0"/>
                <a:cs typeface="Verdana" panose="020B0604030504040204" pitchFamily="34" charset="0"/>
              </a:rPr>
              <a:t>Chi? </a:t>
            </a:r>
            <a:r>
              <a:rPr lang="it-IT" sz="1600" b="1" dirty="0">
                <a:latin typeface="Calibri" panose="020F0502020204030204" pitchFamily="34" charset="0"/>
                <a:ea typeface="Verdana" panose="020B0604030504040204" pitchFamily="34" charset="0"/>
                <a:cs typeface="Verdana" panose="020B0604030504040204" pitchFamily="34" charset="0"/>
              </a:rPr>
              <a:t>Soggetti coinvolti </a:t>
            </a:r>
          </a:p>
          <a:p>
            <a:pPr marL="1079500" lvl="2" indent="-514350" eaLnBrk="0" hangingPunct="0">
              <a:lnSpc>
                <a:spcPct val="130000"/>
              </a:lnSpc>
              <a:buClr>
                <a:srgbClr val="0A6AAE"/>
              </a:buClr>
              <a:buSzPct val="90000"/>
              <a:buFont typeface="+mj-lt"/>
              <a:buAutoNum type="arabicPeriod"/>
            </a:pPr>
            <a:r>
              <a:rPr lang="it-IT" sz="1600" b="1" i="1" dirty="0">
                <a:latin typeface="Calibri" panose="020F0502020204030204" pitchFamily="34" charset="0"/>
                <a:ea typeface="Verdana" panose="020B0604030504040204" pitchFamily="34" charset="0"/>
                <a:cs typeface="Verdana" panose="020B0604030504040204" pitchFamily="34" charset="0"/>
              </a:rPr>
              <a:t>Cosa? </a:t>
            </a:r>
            <a:r>
              <a:rPr lang="it-IT" sz="1600" b="1" dirty="0">
                <a:latin typeface="Calibri" panose="020F0502020204030204" pitchFamily="34" charset="0"/>
                <a:ea typeface="Verdana" panose="020B0604030504040204" pitchFamily="34" charset="0"/>
                <a:cs typeface="Verdana" panose="020B0604030504040204" pitchFamily="34" charset="0"/>
              </a:rPr>
              <a:t>Documenti accessibili </a:t>
            </a:r>
          </a:p>
          <a:p>
            <a:pPr marL="1079500" lvl="2" indent="-514350" eaLnBrk="0" hangingPunct="0">
              <a:lnSpc>
                <a:spcPct val="130000"/>
              </a:lnSpc>
              <a:buClr>
                <a:srgbClr val="0A6AAE"/>
              </a:buClr>
              <a:buSzPct val="90000"/>
              <a:buFont typeface="+mj-lt"/>
              <a:buAutoNum type="arabicPeriod"/>
            </a:pPr>
            <a:r>
              <a:rPr lang="it-IT" sz="1600" b="1" i="1" dirty="0">
                <a:latin typeface="Calibri" panose="020F0502020204030204" pitchFamily="34" charset="0"/>
                <a:ea typeface="Verdana" panose="020B0604030504040204" pitchFamily="34" charset="0"/>
                <a:cs typeface="Verdana" panose="020B0604030504040204" pitchFamily="34" charset="0"/>
              </a:rPr>
              <a:t>Come? </a:t>
            </a:r>
            <a:r>
              <a:rPr lang="it-IT" sz="1600" b="1" dirty="0">
                <a:latin typeface="Calibri" panose="020F0502020204030204" pitchFamily="34" charset="0"/>
                <a:ea typeface="Verdana" panose="020B0604030504040204" pitchFamily="34" charset="0"/>
                <a:cs typeface="Verdana" panose="020B0604030504040204" pitchFamily="34" charset="0"/>
              </a:rPr>
              <a:t>Le modalità di accesso </a:t>
            </a:r>
          </a:p>
          <a:p>
            <a:pPr marL="1079500" lvl="2" indent="-514350" eaLnBrk="0" hangingPunct="0">
              <a:lnSpc>
                <a:spcPct val="130000"/>
              </a:lnSpc>
              <a:buClr>
                <a:srgbClr val="0A6AAE"/>
              </a:buClr>
              <a:buSzPct val="90000"/>
              <a:buFont typeface="+mj-lt"/>
              <a:buAutoNum type="arabicPeriod"/>
            </a:pPr>
            <a:r>
              <a:rPr lang="it-IT" sz="1600" b="1" dirty="0">
                <a:latin typeface="Calibri" panose="020F0502020204030204" pitchFamily="34" charset="0"/>
                <a:ea typeface="Verdana" panose="020B0604030504040204" pitchFamily="34" charset="0"/>
                <a:cs typeface="Verdana" panose="020B0604030504040204" pitchFamily="34" charset="0"/>
              </a:rPr>
              <a:t>Limiti all’accesso </a:t>
            </a:r>
          </a:p>
          <a:p>
            <a:pPr marL="539750" lvl="1" indent="-431800" eaLnBrk="0" hangingPunct="0">
              <a:lnSpc>
                <a:spcPct val="130000"/>
              </a:lnSpc>
              <a:buClr>
                <a:srgbClr val="0A6AAE"/>
              </a:buClr>
              <a:buSzPct val="90000"/>
              <a:buFontTx/>
              <a:buChar char="►"/>
            </a:pPr>
            <a:r>
              <a:rPr lang="it-IT" b="1" dirty="0">
                <a:latin typeface="Calibri" panose="020F0502020204030204" pitchFamily="34" charset="0"/>
                <a:ea typeface="Verdana" panose="020B0604030504040204" pitchFamily="34" charset="0"/>
                <a:cs typeface="Verdana" panose="020B0604030504040204" pitchFamily="34" charset="0"/>
              </a:rPr>
              <a:t>Parte 2 - L’accesso civico (d.lgs. 14/03/2013, n. 33) </a:t>
            </a:r>
          </a:p>
          <a:p>
            <a:pPr marL="539750" lvl="1" indent="-431800" eaLnBrk="0" hangingPunct="0">
              <a:lnSpc>
                <a:spcPct val="130000"/>
              </a:lnSpc>
              <a:buClr>
                <a:srgbClr val="0A6AAE"/>
              </a:buClr>
              <a:buSzPct val="90000"/>
              <a:buFontTx/>
              <a:buChar char="►"/>
            </a:pPr>
            <a:r>
              <a:rPr lang="it-IT" b="1" dirty="0">
                <a:latin typeface="Calibri" panose="020F0502020204030204" pitchFamily="34" charset="0"/>
                <a:ea typeface="Verdana" panose="020B0604030504040204" pitchFamily="34" charset="0"/>
                <a:cs typeface="Verdana" panose="020B0604030504040204" pitchFamily="34" charset="0"/>
              </a:rPr>
              <a:t>Parte 3: Il diritto di accesso universale  (d.lgs. 97/16)</a:t>
            </a:r>
          </a:p>
          <a:p>
            <a:pPr marL="539750" lvl="1" indent="-431800" eaLnBrk="0" hangingPunct="0">
              <a:lnSpc>
                <a:spcPct val="130000"/>
              </a:lnSpc>
              <a:buClr>
                <a:srgbClr val="0A6AAE"/>
              </a:buClr>
              <a:buSzPct val="90000"/>
              <a:buFontTx/>
              <a:buChar char="►"/>
            </a:pPr>
            <a:endParaRPr lang="it-IT" b="1" dirty="0">
              <a:latin typeface="Calibri" panose="020F0502020204030204" pitchFamily="34" charset="0"/>
              <a:ea typeface="Verdana" panose="020B0604030504040204" pitchFamily="34" charset="0"/>
              <a:cs typeface="Verdana" panose="020B0604030504040204" pitchFamily="34" charset="0"/>
            </a:endParaRPr>
          </a:p>
        </p:txBody>
      </p:sp>
      <p:sp>
        <p:nvSpPr>
          <p:cNvPr id="6" name="Rettangolo arrotondato 5"/>
          <p:cNvSpPr/>
          <p:nvPr/>
        </p:nvSpPr>
        <p:spPr>
          <a:xfrm>
            <a:off x="0" y="2816932"/>
            <a:ext cx="9248183" cy="427969"/>
          </a:xfrm>
          <a:prstGeom prst="roundRect">
            <a:avLst/>
          </a:prstGeom>
          <a:solidFill>
            <a:srgbClr val="1F497D">
              <a:lumMod val="20000"/>
              <a:lumOff val="80000"/>
              <a:alpha val="37000"/>
            </a:srgbClr>
          </a:solidFill>
          <a:ln w="25400" cap="flat" cmpd="sng" algn="ctr">
            <a:noFill/>
            <a:prstDash val="solid"/>
          </a:ln>
          <a:effectLst/>
        </p:spPr>
        <p:txBody>
          <a:bodyPr anchor="ctr"/>
          <a:lstStyle/>
          <a:p>
            <a:pPr marL="0" marR="0" lvl="0" indent="0" algn="ctr" defTabSz="1072866" eaLnBrk="1" fontAlgn="auto" latinLnBrk="0" hangingPunct="1">
              <a:lnSpc>
                <a:spcPct val="100000"/>
              </a:lnSpc>
              <a:spcBef>
                <a:spcPts val="0"/>
              </a:spcBef>
              <a:spcAft>
                <a:spcPts val="0"/>
              </a:spcAft>
              <a:buClrTx/>
              <a:buSzTx/>
              <a:buFontTx/>
              <a:buNone/>
              <a:tabLst/>
              <a:defRPr/>
            </a:pPr>
            <a:endParaRPr kumimoji="0" lang="it-IT" sz="2100" b="0" i="0" u="none" strike="noStrike" kern="0" cap="none" spc="0" normalizeH="0" baseline="0" noProof="0">
              <a:ln>
                <a:noFill/>
              </a:ln>
              <a:solidFill>
                <a:prstClr val="white"/>
              </a:solidFill>
              <a:effectLst/>
              <a:uLnTx/>
              <a:uFillTx/>
              <a:latin typeface="Century Gothic" panose="020B0502020202020204" pitchFamily="34" charset="0"/>
              <a:ea typeface="+mn-ea"/>
              <a:cs typeface="+mn-cs"/>
            </a:endParaRPr>
          </a:p>
        </p:txBody>
      </p:sp>
    </p:spTree>
    <p:extLst>
      <p:ext uri="{BB962C8B-B14F-4D97-AF65-F5344CB8AC3E}">
        <p14:creationId xmlns:p14="http://schemas.microsoft.com/office/powerpoint/2010/main" val="3990156844"/>
      </p:ext>
    </p:extLst>
  </p:cSld>
  <p:clrMapOvr>
    <a:masterClrMapping/>
  </p:clrMapOvr>
  <p:transition/>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10"/>
          <p:cNvSpPr>
            <a:spLocks noChangeArrowheads="1"/>
          </p:cNvSpPr>
          <p:nvPr/>
        </p:nvSpPr>
        <p:spPr bwMode="auto">
          <a:xfrm>
            <a:off x="270892" y="150813"/>
            <a:ext cx="9244583" cy="398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eaLnBrk="0" hangingPunct="0"/>
            <a:r>
              <a:rPr lang="it-IT" sz="2800" b="1" dirty="0">
                <a:solidFill>
                  <a:srgbClr val="0A6AAE"/>
                </a:solidFill>
                <a:latin typeface="Calibri" pitchFamily="34" charset="0"/>
              </a:rPr>
              <a:t>Parte 2 – l’accesso civico</a:t>
            </a:r>
          </a:p>
          <a:p>
            <a:pPr eaLnBrk="0" hangingPunct="0"/>
            <a:endParaRPr lang="it-IT" sz="2800" b="1" dirty="0">
              <a:solidFill>
                <a:srgbClr val="0A6AAE"/>
              </a:solidFill>
              <a:latin typeface="Calibri" pitchFamily="34" charset="0"/>
            </a:endParaRPr>
          </a:p>
        </p:txBody>
      </p:sp>
      <p:sp>
        <p:nvSpPr>
          <p:cNvPr id="5123" name="Rectangle 3"/>
          <p:cNvSpPr>
            <a:spLocks noChangeArrowheads="1"/>
          </p:cNvSpPr>
          <p:nvPr/>
        </p:nvSpPr>
        <p:spPr bwMode="auto">
          <a:xfrm>
            <a:off x="271463" y="779463"/>
            <a:ext cx="9244012" cy="5278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622300" lvl="1" indent="-514350" eaLnBrk="0" hangingPunct="0">
              <a:lnSpc>
                <a:spcPct val="130000"/>
              </a:lnSpc>
              <a:buClr>
                <a:srgbClr val="0A6AAE"/>
              </a:buClr>
              <a:buSzPct val="90000"/>
              <a:buFont typeface="+mj-lt"/>
              <a:buAutoNum type="arabicPeriod"/>
            </a:pPr>
            <a:endParaRPr lang="it-IT" sz="2800" b="1" dirty="0">
              <a:latin typeface="Calibri" panose="020F0502020204030204" pitchFamily="34" charset="0"/>
              <a:ea typeface="Verdana" panose="020B0604030504040204" pitchFamily="34" charset="0"/>
              <a:cs typeface="Verdana" panose="020B0604030504040204" pitchFamily="34" charset="0"/>
            </a:endParaRPr>
          </a:p>
          <a:p>
            <a:pPr marL="622300" lvl="1" indent="-514350" eaLnBrk="0" hangingPunct="0">
              <a:lnSpc>
                <a:spcPct val="130000"/>
              </a:lnSpc>
              <a:buClr>
                <a:srgbClr val="0A6AAE"/>
              </a:buClr>
              <a:buSzPct val="90000"/>
              <a:buFont typeface="+mj-lt"/>
              <a:buAutoNum type="arabicPeriod"/>
            </a:pPr>
            <a:endParaRPr lang="it-IT" sz="2800" b="1" dirty="0">
              <a:latin typeface="Calibri" panose="020F0502020204030204" pitchFamily="34" charset="0"/>
              <a:ea typeface="Verdana" panose="020B0604030504040204" pitchFamily="34" charset="0"/>
              <a:cs typeface="Verdana" panose="020B0604030504040204" pitchFamily="34" charset="0"/>
            </a:endParaRPr>
          </a:p>
          <a:p>
            <a:pPr marL="622300" lvl="1" indent="-514350" eaLnBrk="0" hangingPunct="0">
              <a:lnSpc>
                <a:spcPct val="130000"/>
              </a:lnSpc>
              <a:buClr>
                <a:srgbClr val="0A6AAE"/>
              </a:buClr>
              <a:buSzPct val="90000"/>
              <a:buFont typeface="+mj-lt"/>
              <a:buAutoNum type="arabicPeriod"/>
            </a:pPr>
            <a:endParaRPr lang="it-IT" sz="2800" b="1" dirty="0">
              <a:latin typeface="Calibri" panose="020F0502020204030204" pitchFamily="34" charset="0"/>
              <a:ea typeface="Verdana" panose="020B0604030504040204" pitchFamily="34" charset="0"/>
              <a:cs typeface="Verdana" panose="020B0604030504040204" pitchFamily="34" charset="0"/>
            </a:endParaRPr>
          </a:p>
        </p:txBody>
      </p:sp>
      <p:pic>
        <p:nvPicPr>
          <p:cNvPr id="2" name="Immagine 1"/>
          <p:cNvPicPr>
            <a:picLocks noChangeAspect="1"/>
          </p:cNvPicPr>
          <p:nvPr/>
        </p:nvPicPr>
        <p:blipFill>
          <a:blip r:embed="rId3"/>
          <a:stretch>
            <a:fillRect/>
          </a:stretch>
        </p:blipFill>
        <p:spPr>
          <a:xfrm>
            <a:off x="7579704" y="99789"/>
            <a:ext cx="2072325" cy="1093168"/>
          </a:xfrm>
          <a:prstGeom prst="rect">
            <a:avLst/>
          </a:prstGeom>
        </p:spPr>
      </p:pic>
      <p:graphicFrame>
        <p:nvGraphicFramePr>
          <p:cNvPr id="6" name="Diagramma 5"/>
          <p:cNvGraphicFramePr/>
          <p:nvPr>
            <p:extLst>
              <p:ext uri="{D42A27DB-BD31-4B8C-83A1-F6EECF244321}">
                <p14:modId xmlns:p14="http://schemas.microsoft.com/office/powerpoint/2010/main" val="1338953993"/>
              </p:ext>
            </p:extLst>
          </p:nvPr>
        </p:nvGraphicFramePr>
        <p:xfrm>
          <a:off x="270893" y="779463"/>
          <a:ext cx="7172257" cy="5278437"/>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146155759"/>
      </p:ext>
    </p:extLst>
  </p:cSld>
  <p:clrMapOvr>
    <a:masterClrMapping/>
  </p:clrMapOvr>
  <p:transition/>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10"/>
          <p:cNvSpPr>
            <a:spLocks noChangeArrowheads="1"/>
          </p:cNvSpPr>
          <p:nvPr/>
        </p:nvSpPr>
        <p:spPr bwMode="auto">
          <a:xfrm>
            <a:off x="270892" y="150813"/>
            <a:ext cx="9244583" cy="398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eaLnBrk="0" hangingPunct="0"/>
            <a:r>
              <a:rPr lang="it-IT" sz="2800" b="1" dirty="0">
                <a:solidFill>
                  <a:srgbClr val="0A6AAE"/>
                </a:solidFill>
                <a:latin typeface="Calibri" pitchFamily="34" charset="0"/>
              </a:rPr>
              <a:t>Parte 2 – L’ACCESSO CIVICO </a:t>
            </a:r>
          </a:p>
        </p:txBody>
      </p:sp>
      <p:sp>
        <p:nvSpPr>
          <p:cNvPr id="13" name="Rettangolo arrotondato 12"/>
          <p:cNvSpPr/>
          <p:nvPr/>
        </p:nvSpPr>
        <p:spPr bwMode="auto">
          <a:xfrm>
            <a:off x="414907" y="774367"/>
            <a:ext cx="9071713" cy="1368000"/>
          </a:xfrm>
          <a:prstGeom prst="roundRect">
            <a:avLst>
              <a:gd name="adj" fmla="val 7517"/>
            </a:avLst>
          </a:prstGeom>
          <a:noFill/>
          <a:ln w="9525" cap="flat" cmpd="sng" algn="ctr">
            <a:solidFill>
              <a:schemeClr val="tx1"/>
            </a:solidFill>
            <a:prstDash val="solid"/>
            <a:round/>
            <a:headEnd type="none" w="med" len="med"/>
            <a:tailEnd type="none" w="med" len="med"/>
          </a:ln>
          <a:effectLst/>
        </p:spPr>
        <p:txBody>
          <a:bodyPr vert="horz" wrap="square" lIns="216000" tIns="45720" rIns="91440" bIns="45720" numCol="1" rtlCol="0" anchor="ctr" anchorCtr="0" compatLnSpc="1">
            <a:prstTxWarp prst="textNoShape">
              <a:avLst/>
            </a:prstTxWarp>
          </a:bodyPr>
          <a:lstStyle/>
          <a:p>
            <a:pPr marL="271462" eaLnBrk="0" hangingPunct="0"/>
            <a:endParaRPr lang="it-IT" sz="1400" dirty="0">
              <a:latin typeface="Arial" pitchFamily="-110" charset="0"/>
            </a:endParaRPr>
          </a:p>
        </p:txBody>
      </p:sp>
      <p:sp>
        <p:nvSpPr>
          <p:cNvPr id="11" name="Rectangle 3"/>
          <p:cNvSpPr>
            <a:spLocks noChangeArrowheads="1"/>
          </p:cNvSpPr>
          <p:nvPr/>
        </p:nvSpPr>
        <p:spPr bwMode="auto">
          <a:xfrm>
            <a:off x="270892" y="2233330"/>
            <a:ext cx="9244012" cy="37519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lvl="1" eaLnBrk="0" hangingPunct="0">
              <a:lnSpc>
                <a:spcPct val="130000"/>
              </a:lnSpc>
              <a:buClr>
                <a:srgbClr val="0A6AAE"/>
              </a:buClr>
              <a:buSzPct val="90000"/>
            </a:pPr>
            <a:endParaRPr lang="it-IT" b="1" dirty="0"/>
          </a:p>
          <a:p>
            <a:pPr marL="0" lvl="1" eaLnBrk="0" hangingPunct="0">
              <a:lnSpc>
                <a:spcPct val="130000"/>
              </a:lnSpc>
              <a:buClr>
                <a:srgbClr val="0A6AAE"/>
              </a:buClr>
              <a:buSzPct val="90000"/>
            </a:pPr>
            <a:endParaRPr lang="it-IT" b="1" dirty="0"/>
          </a:p>
          <a:p>
            <a:pPr marL="342900" lvl="1" indent="-342900" eaLnBrk="0" hangingPunct="0">
              <a:lnSpc>
                <a:spcPct val="130000"/>
              </a:lnSpc>
              <a:buClr>
                <a:srgbClr val="0A6AAE"/>
              </a:buClr>
              <a:buSzPct val="90000"/>
              <a:buFont typeface="Wingdings" charset="2"/>
              <a:buChar char="ü"/>
            </a:pPr>
            <a:r>
              <a:rPr lang="it-IT" dirty="0">
                <a:latin typeface="Calibri" charset="0"/>
                <a:ea typeface="Calibri" charset="0"/>
                <a:cs typeface="Calibri" charset="0"/>
              </a:rPr>
              <a:t>l’accesso civico è il </a:t>
            </a:r>
            <a:r>
              <a:rPr lang="it-IT" b="1" dirty="0">
                <a:solidFill>
                  <a:srgbClr val="FF0000"/>
                </a:solidFill>
                <a:latin typeface="Calibri" charset="0"/>
                <a:ea typeface="Calibri" charset="0"/>
                <a:cs typeface="Calibri" charset="0"/>
              </a:rPr>
              <a:t>diritto di chiunque </a:t>
            </a:r>
            <a:r>
              <a:rPr lang="it-IT" dirty="0">
                <a:latin typeface="Calibri" charset="0"/>
                <a:ea typeface="Calibri" charset="0"/>
                <a:cs typeface="Calibri" charset="0"/>
              </a:rPr>
              <a:t>di richiedere la pubblicazione di </a:t>
            </a:r>
            <a:r>
              <a:rPr lang="it-IT" b="1" dirty="0">
                <a:latin typeface="Calibri" charset="0"/>
                <a:ea typeface="Calibri" charset="0"/>
                <a:cs typeface="Calibri" charset="0"/>
              </a:rPr>
              <a:t>documenti, informazioni o dati per i quali sussistono specifici obblighi di trasparenza, nei casi in cui sia stata omessa la loro pubblicazione</a:t>
            </a:r>
            <a:r>
              <a:rPr lang="it-IT" dirty="0">
                <a:latin typeface="Calibri" charset="0"/>
                <a:ea typeface="Calibri" charset="0"/>
                <a:cs typeface="Calibri" charset="0"/>
              </a:rPr>
              <a:t>.</a:t>
            </a:r>
          </a:p>
          <a:p>
            <a:pPr marL="342900" lvl="1" indent="-342900" eaLnBrk="0" hangingPunct="0">
              <a:lnSpc>
                <a:spcPct val="130000"/>
              </a:lnSpc>
              <a:buClr>
                <a:srgbClr val="0A6AAE"/>
              </a:buClr>
              <a:buSzPct val="90000"/>
              <a:buFont typeface="Wingdings" charset="2"/>
              <a:buChar char="ü"/>
            </a:pPr>
            <a:endParaRPr lang="it-IT" dirty="0">
              <a:latin typeface="Calibri" charset="0"/>
              <a:ea typeface="Calibri" charset="0"/>
              <a:cs typeface="Calibri" charset="0"/>
            </a:endParaRPr>
          </a:p>
          <a:p>
            <a:pPr marL="342900" lvl="1" indent="-342900" eaLnBrk="0" hangingPunct="0">
              <a:lnSpc>
                <a:spcPct val="130000"/>
              </a:lnSpc>
              <a:buClr>
                <a:srgbClr val="0A6AAE"/>
              </a:buClr>
              <a:buSzPct val="90000"/>
              <a:buFont typeface="Wingdings" charset="2"/>
              <a:buChar char="ü"/>
            </a:pPr>
            <a:r>
              <a:rPr lang="it-IT" b="1" dirty="0">
                <a:latin typeface="Calibri" charset="0"/>
                <a:ea typeface="Calibri" charset="0"/>
                <a:cs typeface="Calibri" charset="0"/>
              </a:rPr>
              <a:t>Pertanto, l’accesso civico si configura come </a:t>
            </a:r>
            <a:r>
              <a:rPr lang="it-IT" b="1" dirty="0">
                <a:solidFill>
                  <a:srgbClr val="FF0000"/>
                </a:solidFill>
                <a:latin typeface="Calibri" charset="0"/>
                <a:ea typeface="Calibri" charset="0"/>
                <a:cs typeface="Calibri" charset="0"/>
              </a:rPr>
              <a:t>rimedio </a:t>
            </a:r>
            <a:r>
              <a:rPr lang="it-IT" b="1" dirty="0">
                <a:latin typeface="Calibri" charset="0"/>
                <a:ea typeface="Calibri" charset="0"/>
                <a:cs typeface="Calibri" charset="0"/>
              </a:rPr>
              <a:t>alla mancata pubblicazione, obbligatoria per legge, di documenti, informazioni o dati sul sito istituzionale</a:t>
            </a:r>
            <a:r>
              <a:rPr lang="it-IT" dirty="0">
                <a:latin typeface="Calibri" charset="0"/>
                <a:ea typeface="Calibri" charset="0"/>
                <a:cs typeface="Calibri" charset="0"/>
              </a:rPr>
              <a:t>.  </a:t>
            </a:r>
          </a:p>
          <a:p>
            <a:pPr marL="0" lvl="1" eaLnBrk="0" hangingPunct="0">
              <a:lnSpc>
                <a:spcPct val="130000"/>
              </a:lnSpc>
              <a:buClr>
                <a:srgbClr val="0A6AAE"/>
              </a:buClr>
              <a:buSzPct val="90000"/>
            </a:pPr>
            <a:endParaRPr lang="it-IT" b="1" dirty="0">
              <a:latin typeface="Calibri" panose="020F0502020204030204" pitchFamily="34" charset="0"/>
              <a:ea typeface="Verdana" panose="020B0604030504040204" pitchFamily="34" charset="0"/>
              <a:cs typeface="Verdana" panose="020B0604030504040204" pitchFamily="34" charset="0"/>
            </a:endParaRPr>
          </a:p>
        </p:txBody>
      </p:sp>
      <p:sp>
        <p:nvSpPr>
          <p:cNvPr id="2" name="Rettangolo 1"/>
          <p:cNvSpPr/>
          <p:nvPr/>
        </p:nvSpPr>
        <p:spPr>
          <a:xfrm>
            <a:off x="3163254" y="1258312"/>
            <a:ext cx="3575018" cy="400110"/>
          </a:xfrm>
          <a:prstGeom prst="rect">
            <a:avLst/>
          </a:prstGeom>
        </p:spPr>
        <p:txBody>
          <a:bodyPr wrap="none">
            <a:spAutoFit/>
          </a:bodyPr>
          <a:lstStyle/>
          <a:p>
            <a:r>
              <a:rPr lang="it-IT" b="1"/>
              <a:t>Che cos’è l’accesso civico?</a:t>
            </a:r>
            <a:endParaRPr lang="it-IT"/>
          </a:p>
        </p:txBody>
      </p:sp>
      <p:pic>
        <p:nvPicPr>
          <p:cNvPr id="7" name="Immagin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888409" y="1055461"/>
            <a:ext cx="900671" cy="805811"/>
          </a:xfrm>
          <a:prstGeom prst="rect">
            <a:avLst/>
          </a:prstGeom>
        </p:spPr>
      </p:pic>
      <p:sp>
        <p:nvSpPr>
          <p:cNvPr id="3" name="CasellaDiTesto 2"/>
          <p:cNvSpPr txBox="1"/>
          <p:nvPr/>
        </p:nvSpPr>
        <p:spPr>
          <a:xfrm>
            <a:off x="8906933" y="1140178"/>
            <a:ext cx="184731" cy="400110"/>
          </a:xfrm>
          <a:prstGeom prst="rect">
            <a:avLst/>
          </a:prstGeom>
          <a:noFill/>
        </p:spPr>
        <p:txBody>
          <a:bodyPr wrap="none" rtlCol="0">
            <a:spAutoFit/>
          </a:bodyPr>
          <a:lstStyle/>
          <a:p>
            <a:endParaRPr lang="it-IT" dirty="0"/>
          </a:p>
        </p:txBody>
      </p:sp>
      <p:graphicFrame>
        <p:nvGraphicFramePr>
          <p:cNvPr id="9" name="Diagramma 8"/>
          <p:cNvGraphicFramePr/>
          <p:nvPr>
            <p:extLst>
              <p:ext uri="{D42A27DB-BD31-4B8C-83A1-F6EECF244321}">
                <p14:modId xmlns:p14="http://schemas.microsoft.com/office/powerpoint/2010/main" val="610711136"/>
              </p:ext>
            </p:extLst>
          </p:nvPr>
        </p:nvGraphicFramePr>
        <p:xfrm>
          <a:off x="8766539" y="24147"/>
          <a:ext cx="1440161" cy="659257"/>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3244849604"/>
      </p:ext>
    </p:extLst>
  </p:cSld>
  <p:clrMapOvr>
    <a:masterClrMapping/>
  </p:clrMapOvr>
  <p:transition/>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10"/>
          <p:cNvSpPr>
            <a:spLocks noChangeArrowheads="1"/>
          </p:cNvSpPr>
          <p:nvPr/>
        </p:nvSpPr>
        <p:spPr bwMode="auto">
          <a:xfrm>
            <a:off x="270892" y="150813"/>
            <a:ext cx="9244583" cy="398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eaLnBrk="0" hangingPunct="0"/>
            <a:r>
              <a:rPr lang="it-IT" sz="2800" b="1" dirty="0">
                <a:solidFill>
                  <a:srgbClr val="0A6AAE"/>
                </a:solidFill>
                <a:latin typeface="Calibri" pitchFamily="34" charset="0"/>
              </a:rPr>
              <a:t>Parte 2 – L’ACCESSO CIVICO </a:t>
            </a:r>
          </a:p>
        </p:txBody>
      </p:sp>
      <p:sp>
        <p:nvSpPr>
          <p:cNvPr id="13" name="Rettangolo arrotondato 12"/>
          <p:cNvSpPr/>
          <p:nvPr/>
        </p:nvSpPr>
        <p:spPr bwMode="auto">
          <a:xfrm>
            <a:off x="414907" y="774367"/>
            <a:ext cx="9071713" cy="1368000"/>
          </a:xfrm>
          <a:prstGeom prst="roundRect">
            <a:avLst>
              <a:gd name="adj" fmla="val 7517"/>
            </a:avLst>
          </a:prstGeom>
          <a:noFill/>
          <a:ln w="9525" cap="flat" cmpd="sng" algn="ctr">
            <a:solidFill>
              <a:schemeClr val="tx1"/>
            </a:solidFill>
            <a:prstDash val="solid"/>
            <a:round/>
            <a:headEnd type="none" w="med" len="med"/>
            <a:tailEnd type="none" w="med" len="med"/>
          </a:ln>
          <a:effectLst/>
        </p:spPr>
        <p:txBody>
          <a:bodyPr vert="horz" wrap="square" lIns="216000" tIns="45720" rIns="91440" bIns="45720" numCol="1" rtlCol="0" anchor="ctr" anchorCtr="0" compatLnSpc="1">
            <a:prstTxWarp prst="textNoShape">
              <a:avLst/>
            </a:prstTxWarp>
          </a:bodyPr>
          <a:lstStyle/>
          <a:p>
            <a:pPr marL="271462" eaLnBrk="0" hangingPunct="0"/>
            <a:endParaRPr lang="it-IT" sz="1400" dirty="0">
              <a:latin typeface="Arial" pitchFamily="-110" charset="0"/>
            </a:endParaRPr>
          </a:p>
        </p:txBody>
      </p:sp>
      <p:sp>
        <p:nvSpPr>
          <p:cNvPr id="11" name="Rectangle 3"/>
          <p:cNvSpPr>
            <a:spLocks noChangeArrowheads="1"/>
          </p:cNvSpPr>
          <p:nvPr/>
        </p:nvSpPr>
        <p:spPr bwMode="auto">
          <a:xfrm>
            <a:off x="270892" y="2233330"/>
            <a:ext cx="9244012" cy="37519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lvl="1" eaLnBrk="0" hangingPunct="0">
              <a:lnSpc>
                <a:spcPct val="130000"/>
              </a:lnSpc>
              <a:buClr>
                <a:srgbClr val="0A6AAE"/>
              </a:buClr>
              <a:buSzPct val="90000"/>
            </a:pPr>
            <a:endParaRPr lang="it-IT" b="1" dirty="0"/>
          </a:p>
          <a:p>
            <a:pPr marL="0" lvl="1" eaLnBrk="0" hangingPunct="0">
              <a:lnSpc>
                <a:spcPct val="130000"/>
              </a:lnSpc>
              <a:buClr>
                <a:srgbClr val="0A6AAE"/>
              </a:buClr>
              <a:buSzPct val="90000"/>
            </a:pPr>
            <a:endParaRPr lang="it-IT" b="1" dirty="0"/>
          </a:p>
          <a:p>
            <a:pPr marL="342900" lvl="1" indent="-342900" eaLnBrk="0" hangingPunct="0">
              <a:lnSpc>
                <a:spcPct val="130000"/>
              </a:lnSpc>
              <a:buClr>
                <a:srgbClr val="0A6AAE"/>
              </a:buClr>
              <a:buSzPct val="90000"/>
              <a:buFont typeface="Wingdings" charset="2"/>
              <a:buChar char="ü"/>
            </a:pPr>
            <a:r>
              <a:rPr lang="it-IT" dirty="0"/>
              <a:t>Istituto introdotto sulla base della convinzione che la </a:t>
            </a:r>
            <a:r>
              <a:rPr lang="it-IT" b="1" dirty="0"/>
              <a:t>trasparenza</a:t>
            </a:r>
            <a:r>
              <a:rPr lang="it-IT" dirty="0"/>
              <a:t> è tra le principali armi con cui combattere - in un'ottica di prevenzione- una </a:t>
            </a:r>
            <a:r>
              <a:rPr lang="it-IT" b="1" dirty="0"/>
              <a:t>corruzione </a:t>
            </a:r>
            <a:r>
              <a:rPr lang="it-IT" dirty="0"/>
              <a:t>diffusa, che certo trova nelle opacità dei meccanismi organizzativi e decisionali un fertile terreno. </a:t>
            </a:r>
            <a:endParaRPr lang="it-IT" b="1" dirty="0">
              <a:latin typeface="Calibri" panose="020F0502020204030204" pitchFamily="34" charset="0"/>
              <a:ea typeface="Verdana" panose="020B0604030504040204" pitchFamily="34" charset="0"/>
              <a:cs typeface="Verdana" panose="020B0604030504040204" pitchFamily="34" charset="0"/>
            </a:endParaRPr>
          </a:p>
          <a:p>
            <a:pPr marL="342900" lvl="1" indent="-342900" eaLnBrk="0" hangingPunct="0">
              <a:lnSpc>
                <a:spcPct val="130000"/>
              </a:lnSpc>
              <a:buClr>
                <a:srgbClr val="0A6AAE"/>
              </a:buClr>
              <a:buSzPct val="90000"/>
              <a:buFont typeface="Wingdings" charset="2"/>
              <a:buChar char="ü"/>
            </a:pPr>
            <a:endParaRPr lang="it-IT" b="1" dirty="0">
              <a:latin typeface="Calibri" panose="020F0502020204030204" pitchFamily="34" charset="0"/>
              <a:ea typeface="Verdana" panose="020B0604030504040204" pitchFamily="34" charset="0"/>
              <a:cs typeface="Verdana" panose="020B0604030504040204" pitchFamily="34" charset="0"/>
            </a:endParaRPr>
          </a:p>
          <a:p>
            <a:pPr marL="342900" lvl="1" indent="-342900" eaLnBrk="0" hangingPunct="0">
              <a:lnSpc>
                <a:spcPct val="130000"/>
              </a:lnSpc>
              <a:buClr>
                <a:srgbClr val="0A6AAE"/>
              </a:buClr>
              <a:buSzPct val="90000"/>
              <a:buFont typeface="Wingdings" charset="2"/>
              <a:buChar char="ü"/>
            </a:pPr>
            <a:endParaRPr lang="it-IT" dirty="0"/>
          </a:p>
        </p:txBody>
      </p:sp>
      <p:sp>
        <p:nvSpPr>
          <p:cNvPr id="2" name="Rettangolo 1"/>
          <p:cNvSpPr/>
          <p:nvPr/>
        </p:nvSpPr>
        <p:spPr>
          <a:xfrm>
            <a:off x="1963080" y="1288815"/>
            <a:ext cx="6519734" cy="707886"/>
          </a:xfrm>
          <a:prstGeom prst="rect">
            <a:avLst/>
          </a:prstGeom>
        </p:spPr>
        <p:txBody>
          <a:bodyPr wrap="none">
            <a:spAutoFit/>
          </a:bodyPr>
          <a:lstStyle/>
          <a:p>
            <a:r>
              <a:rPr lang="it-IT" b="1" dirty="0"/>
              <a:t>La </a:t>
            </a:r>
            <a:r>
              <a:rPr lang="it-IT" b="1" i="1" dirty="0"/>
              <a:t>“ratio”</a:t>
            </a:r>
          </a:p>
          <a:p>
            <a:r>
              <a:rPr lang="it-IT" b="1" dirty="0"/>
              <a:t>Perché il Legislatore ha introdotto l’accesso civico?</a:t>
            </a:r>
            <a:endParaRPr lang="it-IT" dirty="0"/>
          </a:p>
        </p:txBody>
      </p:sp>
      <p:pic>
        <p:nvPicPr>
          <p:cNvPr id="3" name="Immagine 2"/>
          <p:cNvPicPr>
            <a:picLocks noChangeAspect="1"/>
          </p:cNvPicPr>
          <p:nvPr/>
        </p:nvPicPr>
        <p:blipFill>
          <a:blip r:embed="rId3"/>
          <a:stretch>
            <a:fillRect/>
          </a:stretch>
        </p:blipFill>
        <p:spPr>
          <a:xfrm>
            <a:off x="5826987" y="4221278"/>
            <a:ext cx="3657600" cy="2222500"/>
          </a:xfrm>
          <a:prstGeom prst="rect">
            <a:avLst/>
          </a:prstGeom>
        </p:spPr>
      </p:pic>
      <p:graphicFrame>
        <p:nvGraphicFramePr>
          <p:cNvPr id="7" name="Diagramma 6"/>
          <p:cNvGraphicFramePr/>
          <p:nvPr>
            <p:extLst>
              <p:ext uri="{D42A27DB-BD31-4B8C-83A1-F6EECF244321}">
                <p14:modId xmlns:p14="http://schemas.microsoft.com/office/powerpoint/2010/main" val="1480033815"/>
              </p:ext>
            </p:extLst>
          </p:nvPr>
        </p:nvGraphicFramePr>
        <p:xfrm>
          <a:off x="8673576" y="55423"/>
          <a:ext cx="1440161" cy="659257"/>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1580764239"/>
      </p:ext>
    </p:extLst>
  </p:cSld>
  <p:clrMapOvr>
    <a:masterClrMapping/>
  </p:clrMapOvr>
  <p:transition/>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10"/>
          <p:cNvSpPr>
            <a:spLocks noChangeArrowheads="1"/>
          </p:cNvSpPr>
          <p:nvPr/>
        </p:nvSpPr>
        <p:spPr bwMode="auto">
          <a:xfrm>
            <a:off x="270892" y="150813"/>
            <a:ext cx="9244583" cy="398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eaLnBrk="0" hangingPunct="0"/>
            <a:r>
              <a:rPr lang="it-IT" sz="2800" b="1" dirty="0">
                <a:solidFill>
                  <a:srgbClr val="0A6AAE"/>
                </a:solidFill>
                <a:latin typeface="Calibri" pitchFamily="34" charset="0"/>
              </a:rPr>
              <a:t>Parte 2 –L’accesso civico </a:t>
            </a:r>
          </a:p>
        </p:txBody>
      </p:sp>
      <p:sp>
        <p:nvSpPr>
          <p:cNvPr id="14" name="Rectangle 3"/>
          <p:cNvSpPr>
            <a:spLocks noChangeArrowheads="1"/>
          </p:cNvSpPr>
          <p:nvPr/>
        </p:nvSpPr>
        <p:spPr bwMode="auto">
          <a:xfrm>
            <a:off x="2543805" y="1011643"/>
            <a:ext cx="4891883" cy="3783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indent="-457200" eaLnBrk="0" hangingPunct="0">
              <a:lnSpc>
                <a:spcPct val="130000"/>
              </a:lnSpc>
              <a:buClr>
                <a:srgbClr val="0A6AAE"/>
              </a:buClr>
              <a:buSzPct val="90000"/>
            </a:pPr>
            <a:endParaRPr lang="it-IT" b="1" dirty="0">
              <a:latin typeface="Calibri" panose="020F0502020204030204" pitchFamily="34" charset="0"/>
              <a:ea typeface="Verdana" panose="020B0604030504040204" pitchFamily="34" charset="0"/>
              <a:cs typeface="Verdana" panose="020B0604030504040204" pitchFamily="34" charset="0"/>
            </a:endParaRPr>
          </a:p>
        </p:txBody>
      </p:sp>
      <p:sp>
        <p:nvSpPr>
          <p:cNvPr id="11" name="Rectangle 3"/>
          <p:cNvSpPr>
            <a:spLocks noChangeArrowheads="1"/>
          </p:cNvSpPr>
          <p:nvPr/>
        </p:nvSpPr>
        <p:spPr bwMode="auto">
          <a:xfrm>
            <a:off x="270892" y="1389988"/>
            <a:ext cx="9244012" cy="47393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it-IT" b="1" dirty="0"/>
          </a:p>
          <a:p>
            <a:pPr algn="just"/>
            <a:endParaRPr lang="it-IT" b="1" dirty="0">
              <a:latin typeface="Calibri" charset="0"/>
              <a:ea typeface="Calibri" charset="0"/>
              <a:cs typeface="Calibri" charset="0"/>
            </a:endParaRPr>
          </a:p>
          <a:p>
            <a:pPr algn="just"/>
            <a:endParaRPr lang="it-IT" b="1" dirty="0">
              <a:latin typeface="Calibri" charset="0"/>
              <a:ea typeface="Calibri" charset="0"/>
              <a:cs typeface="Calibri" charset="0"/>
            </a:endParaRPr>
          </a:p>
          <a:p>
            <a:pPr algn="just"/>
            <a:r>
              <a:rPr lang="it-IT" b="1" dirty="0">
                <a:latin typeface="Calibri" charset="0"/>
                <a:ea typeface="Calibri" charset="0"/>
                <a:cs typeface="Calibri" charset="0"/>
              </a:rPr>
              <a:t>RIFERIMENTI NORMATIVI E CONTENUTO </a:t>
            </a:r>
          </a:p>
          <a:p>
            <a:pPr algn="just"/>
            <a:r>
              <a:rPr lang="it-IT" b="1" dirty="0" err="1">
                <a:latin typeface="Calibri" charset="0"/>
                <a:ea typeface="Calibri" charset="0"/>
                <a:cs typeface="Calibri" charset="0"/>
              </a:rPr>
              <a:t>D.Lgs.</a:t>
            </a:r>
            <a:r>
              <a:rPr lang="it-IT" b="1" dirty="0">
                <a:latin typeface="Calibri" charset="0"/>
                <a:ea typeface="Calibri" charset="0"/>
                <a:cs typeface="Calibri" charset="0"/>
              </a:rPr>
              <a:t> 14/03/2013, n. 33 </a:t>
            </a:r>
          </a:p>
          <a:p>
            <a:pPr algn="just"/>
            <a:endParaRPr lang="it-IT" dirty="0">
              <a:latin typeface="Calibri" charset="0"/>
              <a:ea typeface="Calibri" charset="0"/>
              <a:cs typeface="Calibri" charset="0"/>
            </a:endParaRPr>
          </a:p>
          <a:p>
            <a:pPr algn="just"/>
            <a:r>
              <a:rPr lang="it-IT" b="1" dirty="0">
                <a:latin typeface="Calibri" charset="0"/>
                <a:ea typeface="Calibri" charset="0"/>
                <a:cs typeface="Calibri" charset="0"/>
              </a:rPr>
              <a:t>Art. 5 </a:t>
            </a:r>
          </a:p>
          <a:p>
            <a:pPr algn="just"/>
            <a:r>
              <a:rPr lang="it-IT" b="1" dirty="0">
                <a:latin typeface="Calibri" charset="0"/>
                <a:ea typeface="Calibri" charset="0"/>
                <a:cs typeface="Calibri" charset="0"/>
              </a:rPr>
              <a:t>Testo </a:t>
            </a:r>
            <a:r>
              <a:rPr lang="it-IT" b="1" dirty="0">
                <a:solidFill>
                  <a:srgbClr val="FF0000"/>
                </a:solidFill>
                <a:latin typeface="Calibri" charset="0"/>
                <a:ea typeface="Calibri" charset="0"/>
                <a:cs typeface="Calibri" charset="0"/>
              </a:rPr>
              <a:t>precedente </a:t>
            </a:r>
            <a:r>
              <a:rPr lang="it-IT" b="1" dirty="0">
                <a:latin typeface="Calibri" charset="0"/>
                <a:ea typeface="Calibri" charset="0"/>
                <a:cs typeface="Calibri" charset="0"/>
              </a:rPr>
              <a:t>le modifiche apportate dal </a:t>
            </a:r>
            <a:r>
              <a:rPr lang="it-IT" b="1" dirty="0" err="1">
                <a:latin typeface="Calibri" charset="0"/>
                <a:ea typeface="Calibri" charset="0"/>
                <a:cs typeface="Calibri" charset="0"/>
              </a:rPr>
              <a:t>D.Lgs.</a:t>
            </a:r>
            <a:r>
              <a:rPr lang="it-IT" b="1" dirty="0">
                <a:latin typeface="Calibri" charset="0"/>
                <a:ea typeface="Calibri" charset="0"/>
                <a:cs typeface="Calibri" charset="0"/>
              </a:rPr>
              <a:t> 25 maggio 2016, n. 97. </a:t>
            </a:r>
            <a:r>
              <a:rPr lang="it-IT" dirty="0">
                <a:latin typeface="Calibri" charset="0"/>
                <a:ea typeface="Calibri" charset="0"/>
                <a:cs typeface="Calibri" charset="0"/>
              </a:rPr>
              <a:t> </a:t>
            </a:r>
          </a:p>
          <a:p>
            <a:pPr algn="just"/>
            <a:r>
              <a:rPr lang="it-IT" dirty="0">
                <a:latin typeface="Calibri" charset="0"/>
                <a:ea typeface="Calibri" charset="0"/>
                <a:cs typeface="Calibri" charset="0"/>
              </a:rPr>
              <a:t>«1</a:t>
            </a:r>
            <a:r>
              <a:rPr lang="it-IT" i="1" dirty="0">
                <a:latin typeface="Calibri" charset="0"/>
                <a:ea typeface="Calibri" charset="0"/>
                <a:cs typeface="Calibri" charset="0"/>
              </a:rPr>
              <a:t>. L'</a:t>
            </a:r>
            <a:r>
              <a:rPr lang="it-IT" b="1" i="1" dirty="0">
                <a:latin typeface="Calibri" charset="0"/>
                <a:ea typeface="Calibri" charset="0"/>
                <a:cs typeface="Calibri" charset="0"/>
              </a:rPr>
              <a:t>obbligo</a:t>
            </a:r>
            <a:r>
              <a:rPr lang="it-IT" i="1" dirty="0">
                <a:latin typeface="Calibri" charset="0"/>
                <a:ea typeface="Calibri" charset="0"/>
                <a:cs typeface="Calibri" charset="0"/>
              </a:rPr>
              <a:t> previsto dalla normativa vigente in capo alle pubbliche amministrazioni di pubblicare </a:t>
            </a:r>
            <a:r>
              <a:rPr lang="it-IT" b="1" i="1" dirty="0">
                <a:latin typeface="Calibri" charset="0"/>
                <a:ea typeface="Calibri" charset="0"/>
                <a:cs typeface="Calibri" charset="0"/>
              </a:rPr>
              <a:t>documenti,</a:t>
            </a:r>
            <a:r>
              <a:rPr lang="it-IT" i="1" dirty="0">
                <a:latin typeface="Calibri" charset="0"/>
                <a:ea typeface="Calibri" charset="0"/>
                <a:cs typeface="Calibri" charset="0"/>
              </a:rPr>
              <a:t> </a:t>
            </a:r>
            <a:r>
              <a:rPr lang="it-IT" b="1" i="1" dirty="0">
                <a:latin typeface="Calibri" charset="0"/>
                <a:ea typeface="Calibri" charset="0"/>
                <a:cs typeface="Calibri" charset="0"/>
              </a:rPr>
              <a:t>informazioni </a:t>
            </a:r>
            <a:r>
              <a:rPr lang="it-IT" i="1" dirty="0">
                <a:latin typeface="Calibri" charset="0"/>
                <a:ea typeface="Calibri" charset="0"/>
                <a:cs typeface="Calibri" charset="0"/>
              </a:rPr>
              <a:t>o </a:t>
            </a:r>
            <a:r>
              <a:rPr lang="it-IT" b="1" i="1" dirty="0">
                <a:latin typeface="Calibri" charset="0"/>
                <a:ea typeface="Calibri" charset="0"/>
                <a:cs typeface="Calibri" charset="0"/>
              </a:rPr>
              <a:t>dati </a:t>
            </a:r>
            <a:r>
              <a:rPr lang="it-IT" i="1" dirty="0">
                <a:latin typeface="Calibri" charset="0"/>
                <a:ea typeface="Calibri" charset="0"/>
                <a:cs typeface="Calibri" charset="0"/>
              </a:rPr>
              <a:t>comporta il diritto di chiunque di richiedere i medesimi, nei casi in cui sia stata omessa la loro pubblicazione. 2. La richiesta di accesso civico non è sottoposta ad alcuna limitazione quanto alla legittimazione soggettiva del richiedente </a:t>
            </a:r>
            <a:r>
              <a:rPr lang="it-IT" b="1" i="1" dirty="0">
                <a:latin typeface="Calibri" charset="0"/>
                <a:ea typeface="Calibri" charset="0"/>
                <a:cs typeface="Calibri" charset="0"/>
              </a:rPr>
              <a:t>non deve essere motivata</a:t>
            </a:r>
            <a:r>
              <a:rPr lang="it-IT" i="1" dirty="0">
                <a:latin typeface="Calibri" charset="0"/>
                <a:ea typeface="Calibri" charset="0"/>
                <a:cs typeface="Calibri" charset="0"/>
              </a:rPr>
              <a:t>, è gratuita e va presentata al responsabile della trasparenza dell'amministrazione obbligata alla pubblicazione di cui al comma 1, che si pronuncia sulla stessa.» </a:t>
            </a:r>
          </a:p>
          <a:p>
            <a:pPr marL="0" lvl="1" eaLnBrk="0" hangingPunct="0">
              <a:lnSpc>
                <a:spcPct val="130000"/>
              </a:lnSpc>
              <a:buClr>
                <a:srgbClr val="0A6AAE"/>
              </a:buClr>
              <a:buSzPct val="90000"/>
            </a:pPr>
            <a:endParaRPr lang="it-IT" dirty="0">
              <a:latin typeface="Calibri" panose="020F0502020204030204" pitchFamily="34" charset="0"/>
              <a:ea typeface="Verdana" panose="020B0604030504040204" pitchFamily="34" charset="0"/>
              <a:cs typeface="Verdana" panose="020B0604030504040204" pitchFamily="34" charset="0"/>
            </a:endParaRPr>
          </a:p>
        </p:txBody>
      </p:sp>
      <p:pic>
        <p:nvPicPr>
          <p:cNvPr id="2" name="Immagine 1"/>
          <p:cNvPicPr>
            <a:picLocks noChangeAspect="1"/>
          </p:cNvPicPr>
          <p:nvPr/>
        </p:nvPicPr>
        <p:blipFill>
          <a:blip r:embed="rId3"/>
          <a:stretch>
            <a:fillRect/>
          </a:stretch>
        </p:blipFill>
        <p:spPr>
          <a:xfrm>
            <a:off x="6657404" y="620688"/>
            <a:ext cx="2857500" cy="2844800"/>
          </a:xfrm>
          <a:prstGeom prst="rect">
            <a:avLst/>
          </a:prstGeom>
        </p:spPr>
      </p:pic>
    </p:spTree>
    <p:extLst>
      <p:ext uri="{BB962C8B-B14F-4D97-AF65-F5344CB8AC3E}">
        <p14:creationId xmlns:p14="http://schemas.microsoft.com/office/powerpoint/2010/main" val="595299386"/>
      </p:ext>
    </p:extLst>
  </p:cSld>
  <p:clrMapOvr>
    <a:masterClrMapping/>
  </p:clrMapOvr>
  <p:transition/>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10"/>
          <p:cNvSpPr>
            <a:spLocks noChangeArrowheads="1"/>
          </p:cNvSpPr>
          <p:nvPr/>
        </p:nvSpPr>
        <p:spPr bwMode="auto">
          <a:xfrm>
            <a:off x="270892" y="150813"/>
            <a:ext cx="9244583" cy="398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eaLnBrk="0" hangingPunct="0"/>
            <a:r>
              <a:rPr lang="it-IT" sz="2800" b="1" dirty="0">
                <a:solidFill>
                  <a:srgbClr val="0A6AAE"/>
                </a:solidFill>
                <a:latin typeface="Calibri" pitchFamily="34" charset="0"/>
              </a:rPr>
              <a:t>Parte 2 –L’accesso civico </a:t>
            </a:r>
          </a:p>
        </p:txBody>
      </p:sp>
      <p:sp>
        <p:nvSpPr>
          <p:cNvPr id="14" name="Rectangle 3"/>
          <p:cNvSpPr>
            <a:spLocks noChangeArrowheads="1"/>
          </p:cNvSpPr>
          <p:nvPr/>
        </p:nvSpPr>
        <p:spPr bwMode="auto">
          <a:xfrm>
            <a:off x="2543805" y="1011643"/>
            <a:ext cx="4891883" cy="3783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indent="-457200" eaLnBrk="0" hangingPunct="0">
              <a:lnSpc>
                <a:spcPct val="130000"/>
              </a:lnSpc>
              <a:buClr>
                <a:srgbClr val="0A6AAE"/>
              </a:buClr>
              <a:buSzPct val="90000"/>
            </a:pPr>
            <a:endParaRPr lang="it-IT" b="1" dirty="0">
              <a:latin typeface="Calibri" panose="020F0502020204030204" pitchFamily="34" charset="0"/>
              <a:ea typeface="Verdana" panose="020B0604030504040204" pitchFamily="34" charset="0"/>
              <a:cs typeface="Verdana" panose="020B0604030504040204" pitchFamily="34" charset="0"/>
            </a:endParaRPr>
          </a:p>
        </p:txBody>
      </p:sp>
      <p:sp>
        <p:nvSpPr>
          <p:cNvPr id="11" name="Rectangle 3"/>
          <p:cNvSpPr>
            <a:spLocks noChangeArrowheads="1"/>
          </p:cNvSpPr>
          <p:nvPr/>
        </p:nvSpPr>
        <p:spPr bwMode="auto">
          <a:xfrm>
            <a:off x="270892" y="1389988"/>
            <a:ext cx="9244012" cy="47393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it-IT" b="1" dirty="0">
                <a:latin typeface="Calibri" charset="0"/>
                <a:ea typeface="Calibri" charset="0"/>
                <a:cs typeface="Calibri" charset="0"/>
              </a:rPr>
              <a:t>RIFERIMENTI NORMATIVI E CONTENUTO </a:t>
            </a:r>
          </a:p>
          <a:p>
            <a:r>
              <a:rPr lang="it-IT" b="1" dirty="0">
                <a:latin typeface="Calibri" charset="0"/>
                <a:ea typeface="Calibri" charset="0"/>
                <a:cs typeface="Calibri" charset="0"/>
              </a:rPr>
              <a:t>Art. 3 e 7 del </a:t>
            </a:r>
            <a:r>
              <a:rPr lang="it-IT" b="1" dirty="0"/>
              <a:t>d.lgs. 33/2013 </a:t>
            </a:r>
          </a:p>
          <a:p>
            <a:pPr algn="ctr"/>
            <a:endParaRPr lang="it-IT" b="1" dirty="0">
              <a:latin typeface="Calibri" charset="0"/>
              <a:ea typeface="Calibri" charset="0"/>
              <a:cs typeface="Calibri" charset="0"/>
            </a:endParaRPr>
          </a:p>
          <a:p>
            <a:pPr algn="ctr"/>
            <a:endParaRPr lang="it-IT" b="1" dirty="0">
              <a:latin typeface="Calibri" charset="0"/>
              <a:ea typeface="Calibri" charset="0"/>
              <a:cs typeface="Calibri" charset="0"/>
            </a:endParaRPr>
          </a:p>
          <a:p>
            <a:pPr algn="ctr"/>
            <a:endParaRPr lang="it-IT" b="1" dirty="0">
              <a:latin typeface="Calibri" charset="0"/>
              <a:ea typeface="Calibri" charset="0"/>
              <a:cs typeface="Calibri" charset="0"/>
            </a:endParaRPr>
          </a:p>
          <a:p>
            <a:pPr marL="342900" lvl="1" indent="-342900" eaLnBrk="0" hangingPunct="0">
              <a:lnSpc>
                <a:spcPct val="130000"/>
              </a:lnSpc>
              <a:buClr>
                <a:srgbClr val="0A6AAE"/>
              </a:buClr>
              <a:buSzPct val="90000"/>
              <a:buFont typeface="Arial" charset="0"/>
              <a:buChar char="•"/>
            </a:pPr>
            <a:endParaRPr lang="it-IT" dirty="0"/>
          </a:p>
          <a:p>
            <a:pPr marL="342900" lvl="1" indent="-342900" eaLnBrk="0" hangingPunct="0">
              <a:lnSpc>
                <a:spcPct val="130000"/>
              </a:lnSpc>
              <a:buClr>
                <a:srgbClr val="0A6AAE"/>
              </a:buClr>
              <a:buSzPct val="90000"/>
              <a:buFont typeface="Arial" charset="0"/>
              <a:buChar char="•"/>
            </a:pPr>
            <a:r>
              <a:rPr lang="it-IT" dirty="0"/>
              <a:t>Ai sensi dell’art. 3, comma 1, del d.lgs. 33/2013 “</a:t>
            </a:r>
            <a:r>
              <a:rPr lang="it-IT" i="1" dirty="0"/>
              <a:t>tutti i documenti, le informazioni e i dati oggetto di pubblicazione obbligatoria ai sensi della normativa vigente sono pubblici”</a:t>
            </a:r>
            <a:r>
              <a:rPr lang="it-IT" dirty="0"/>
              <a:t> e, ex art. 7, comma 1, del medesimo decreto, “</a:t>
            </a:r>
            <a:r>
              <a:rPr lang="it-IT" i="1" dirty="0"/>
              <a:t>chiunque ha diritto di conoscerli, di fruirne gratuitamente e di utilizzarli e riutilizzarli”.</a:t>
            </a:r>
            <a:br>
              <a:rPr lang="it-IT" i="1" dirty="0"/>
            </a:br>
            <a:endParaRPr lang="it-IT" dirty="0">
              <a:latin typeface="Calibri" panose="020F0502020204030204" pitchFamily="34" charset="0"/>
              <a:ea typeface="Verdana" panose="020B0604030504040204" pitchFamily="34" charset="0"/>
              <a:cs typeface="Verdana" panose="020B0604030504040204" pitchFamily="34" charset="0"/>
            </a:endParaRPr>
          </a:p>
        </p:txBody>
      </p:sp>
      <p:pic>
        <p:nvPicPr>
          <p:cNvPr id="6" name="Immagine 5"/>
          <p:cNvPicPr>
            <a:picLocks noChangeAspect="1"/>
          </p:cNvPicPr>
          <p:nvPr/>
        </p:nvPicPr>
        <p:blipFill>
          <a:blip r:embed="rId3"/>
          <a:stretch>
            <a:fillRect/>
          </a:stretch>
        </p:blipFill>
        <p:spPr>
          <a:xfrm>
            <a:off x="6851101" y="0"/>
            <a:ext cx="2857500" cy="2844800"/>
          </a:xfrm>
          <a:prstGeom prst="rect">
            <a:avLst/>
          </a:prstGeom>
        </p:spPr>
      </p:pic>
    </p:spTree>
    <p:extLst>
      <p:ext uri="{BB962C8B-B14F-4D97-AF65-F5344CB8AC3E}">
        <p14:creationId xmlns:p14="http://schemas.microsoft.com/office/powerpoint/2010/main" val="342527271"/>
      </p:ext>
    </p:extLst>
  </p:cSld>
  <p:clrMapOvr>
    <a:masterClrMapping/>
  </p:clrMapOvr>
  <p:transition/>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10"/>
          <p:cNvSpPr>
            <a:spLocks noChangeArrowheads="1"/>
          </p:cNvSpPr>
          <p:nvPr/>
        </p:nvSpPr>
        <p:spPr bwMode="auto">
          <a:xfrm>
            <a:off x="270892" y="150813"/>
            <a:ext cx="9244583" cy="398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eaLnBrk="0" hangingPunct="0"/>
            <a:r>
              <a:rPr lang="it-IT" sz="2800" b="1" dirty="0">
                <a:solidFill>
                  <a:srgbClr val="0A6AAE"/>
                </a:solidFill>
                <a:latin typeface="Calibri" pitchFamily="34" charset="0"/>
              </a:rPr>
              <a:t>Parte 2 – L’accesso civico </a:t>
            </a:r>
          </a:p>
        </p:txBody>
      </p:sp>
      <p:sp>
        <p:nvSpPr>
          <p:cNvPr id="13" name="Rettangolo arrotondato 12"/>
          <p:cNvSpPr/>
          <p:nvPr/>
        </p:nvSpPr>
        <p:spPr bwMode="auto">
          <a:xfrm>
            <a:off x="414907" y="774367"/>
            <a:ext cx="8892989" cy="600901"/>
          </a:xfrm>
          <a:prstGeom prst="roundRect">
            <a:avLst>
              <a:gd name="adj" fmla="val 7517"/>
            </a:avLst>
          </a:prstGeom>
          <a:noFill/>
          <a:ln w="9525" cap="flat" cmpd="sng" algn="ctr">
            <a:solidFill>
              <a:schemeClr val="tx1"/>
            </a:solidFill>
            <a:prstDash val="solid"/>
            <a:round/>
            <a:headEnd type="none" w="med" len="med"/>
            <a:tailEnd type="none" w="med" len="med"/>
          </a:ln>
          <a:effectLst/>
        </p:spPr>
        <p:txBody>
          <a:bodyPr vert="horz" wrap="square" lIns="216000" tIns="45720" rIns="91440" bIns="45720" numCol="1" rtlCol="0" anchor="ctr" anchorCtr="0" compatLnSpc="1">
            <a:prstTxWarp prst="textNoShape">
              <a:avLst/>
            </a:prstTxWarp>
          </a:bodyPr>
          <a:lstStyle/>
          <a:p>
            <a:pPr marL="271462" eaLnBrk="0" hangingPunct="0"/>
            <a:endParaRPr lang="it-IT" sz="1400" dirty="0">
              <a:latin typeface="Arial" pitchFamily="-110" charset="0"/>
            </a:endParaRPr>
          </a:p>
        </p:txBody>
      </p:sp>
      <p:sp>
        <p:nvSpPr>
          <p:cNvPr id="16" name="Rettangolo arrotondato 15"/>
          <p:cNvSpPr/>
          <p:nvPr/>
        </p:nvSpPr>
        <p:spPr bwMode="auto">
          <a:xfrm>
            <a:off x="385492" y="1945259"/>
            <a:ext cx="4287490" cy="4544082"/>
          </a:xfrm>
          <a:prstGeom prst="roundRect">
            <a:avLst>
              <a:gd name="adj" fmla="val 3634"/>
            </a:avLst>
          </a:prstGeom>
          <a:solidFill>
            <a:schemeClr val="bg1"/>
          </a:solidFill>
          <a:ln>
            <a:solidFill>
              <a:schemeClr val="bg1">
                <a:lumMod val="50000"/>
              </a:schemeClr>
            </a:solidFill>
          </a:ln>
          <a:effectLst>
            <a:outerShdw blurRad="50800" dist="38100" dir="2700000" algn="tl" rotWithShape="0">
              <a:prstClr val="black">
                <a:alpha val="40000"/>
              </a:prstClr>
            </a:outerShdw>
          </a:effectLst>
        </p:spPr>
        <p:txBody>
          <a:bodyPr wrap="square">
            <a:noAutofit/>
          </a:bodyPr>
          <a:lstStyle/>
          <a:p>
            <a:r>
              <a:rPr lang="it-IT" sz="1800" b="1" dirty="0">
                <a:latin typeface="Calibri" charset="0"/>
                <a:ea typeface="Calibri" charset="0"/>
                <a:cs typeface="Calibri" charset="0"/>
              </a:rPr>
              <a:t>CHI?</a:t>
            </a:r>
          </a:p>
          <a:p>
            <a:r>
              <a:rPr lang="it-IT" sz="1800" dirty="0">
                <a:latin typeface="Calibri" charset="0"/>
                <a:ea typeface="Calibri" charset="0"/>
                <a:cs typeface="Calibri" charset="0"/>
              </a:rPr>
              <a:t>non richiede che l’istante abbia “un interesse diretto, concreto e attuale, corrispondente ad una situazione giuridicamente tutelata e collegata al documento al quale è chiesto l'accesso”, ma ammette l’accesso al </a:t>
            </a:r>
            <a:r>
              <a:rPr lang="it-IT" sz="1800" i="1" dirty="0" err="1">
                <a:latin typeface="Calibri" charset="0"/>
                <a:ea typeface="Calibri" charset="0"/>
                <a:cs typeface="Calibri" charset="0"/>
              </a:rPr>
              <a:t>quisque</a:t>
            </a:r>
            <a:r>
              <a:rPr lang="it-IT" sz="1800" i="1" dirty="0">
                <a:latin typeface="Calibri" charset="0"/>
                <a:ea typeface="Calibri" charset="0"/>
                <a:cs typeface="Calibri" charset="0"/>
              </a:rPr>
              <a:t> de </a:t>
            </a:r>
            <a:r>
              <a:rPr lang="it-IT" sz="1800" i="1" dirty="0" err="1">
                <a:latin typeface="Calibri" charset="0"/>
                <a:ea typeface="Calibri" charset="0"/>
                <a:cs typeface="Calibri" charset="0"/>
              </a:rPr>
              <a:t>populo</a:t>
            </a:r>
            <a:r>
              <a:rPr lang="it-IT" sz="1800" i="1" dirty="0">
                <a:latin typeface="Calibri" charset="0"/>
                <a:ea typeface="Calibri" charset="0"/>
                <a:cs typeface="Calibri" charset="0"/>
              </a:rPr>
              <a:t>  - CHIUNQUE </a:t>
            </a:r>
          </a:p>
          <a:p>
            <a:endParaRPr lang="it-IT" sz="1800" b="1" i="1" dirty="0">
              <a:latin typeface="Calibri" charset="0"/>
              <a:ea typeface="Calibri" charset="0"/>
              <a:cs typeface="Calibri" charset="0"/>
            </a:endParaRPr>
          </a:p>
          <a:p>
            <a:r>
              <a:rPr lang="it-IT" sz="1800" b="1" dirty="0">
                <a:latin typeface="Calibri" charset="0"/>
                <a:ea typeface="Calibri" charset="0"/>
                <a:cs typeface="Calibri" charset="0"/>
              </a:rPr>
              <a:t>COSA?</a:t>
            </a:r>
          </a:p>
          <a:p>
            <a:r>
              <a:rPr lang="it-IT" sz="1800" dirty="0">
                <a:latin typeface="Calibri" charset="0"/>
                <a:ea typeface="Calibri" charset="0"/>
                <a:cs typeface="Calibri" charset="0"/>
              </a:rPr>
              <a:t>L’Atto, l’informazione o il dato oggetto della richiesta di ostensione deve rientrare nel novero di quelli per i quali la legge prescrive la pubblicazione. </a:t>
            </a:r>
          </a:p>
          <a:p>
            <a:endParaRPr lang="it-IT" sz="1800" dirty="0">
              <a:latin typeface="Calibri" charset="0"/>
              <a:ea typeface="Calibri" charset="0"/>
              <a:cs typeface="Calibri" charset="0"/>
            </a:endParaRPr>
          </a:p>
          <a:p>
            <a:endParaRPr lang="it-IT" sz="1800" dirty="0">
              <a:latin typeface="Calibri" charset="0"/>
              <a:ea typeface="Calibri" charset="0"/>
              <a:cs typeface="Calibri" charset="0"/>
            </a:endParaRPr>
          </a:p>
        </p:txBody>
      </p:sp>
      <p:sp>
        <p:nvSpPr>
          <p:cNvPr id="17" name="Rettangolo arrotondato 16"/>
          <p:cNvSpPr/>
          <p:nvPr/>
        </p:nvSpPr>
        <p:spPr bwMode="auto">
          <a:xfrm>
            <a:off x="352837" y="1431187"/>
            <a:ext cx="4258075" cy="458153"/>
          </a:xfrm>
          <a:prstGeom prst="roundRect">
            <a:avLst>
              <a:gd name="adj" fmla="val 22050"/>
            </a:avLst>
          </a:prstGeom>
          <a:solidFill>
            <a:srgbClr val="0A6AAE"/>
          </a:solidFill>
          <a:effectLst>
            <a:outerShdw blurRad="50800" dist="38100" dir="2700000" algn="tl" rotWithShape="0">
              <a:prstClr val="black">
                <a:alpha val="40000"/>
              </a:prstClr>
            </a:outerShdw>
          </a:effectLst>
        </p:spPr>
        <p:txBody>
          <a:bodyPr wrap="square">
            <a:spAutoFit/>
          </a:bodyPr>
          <a:lstStyle/>
          <a:p>
            <a:pPr algn="ctr"/>
            <a:r>
              <a:rPr lang="it-IT" b="1" dirty="0">
                <a:solidFill>
                  <a:schemeClr val="bg1"/>
                </a:solidFill>
                <a:latin typeface="Calibri" panose="020F0502020204030204" pitchFamily="34" charset="0"/>
              </a:rPr>
              <a:t>ACCESSO CIVICO  </a:t>
            </a:r>
            <a:r>
              <a:rPr lang="it-IT" b="1" dirty="0" err="1">
                <a:solidFill>
                  <a:schemeClr val="bg1"/>
                </a:solidFill>
                <a:latin typeface="Calibri" charset="0"/>
                <a:ea typeface="Calibri" charset="0"/>
                <a:cs typeface="Calibri" charset="0"/>
              </a:rPr>
              <a:t>D.Lgs.</a:t>
            </a:r>
            <a:r>
              <a:rPr lang="it-IT" b="1" dirty="0">
                <a:solidFill>
                  <a:schemeClr val="bg1"/>
                </a:solidFill>
                <a:latin typeface="Calibri" charset="0"/>
                <a:ea typeface="Calibri" charset="0"/>
                <a:cs typeface="Calibri" charset="0"/>
              </a:rPr>
              <a:t> 33/2013</a:t>
            </a:r>
            <a:endParaRPr lang="it-IT" b="1" dirty="0">
              <a:solidFill>
                <a:schemeClr val="bg1"/>
              </a:solidFill>
              <a:latin typeface="Calibri" panose="020F0502020204030204" pitchFamily="34" charset="0"/>
            </a:endParaRPr>
          </a:p>
        </p:txBody>
      </p:sp>
      <p:sp>
        <p:nvSpPr>
          <p:cNvPr id="19" name="Rectangle 3"/>
          <p:cNvSpPr>
            <a:spLocks noChangeArrowheads="1"/>
          </p:cNvSpPr>
          <p:nvPr/>
        </p:nvSpPr>
        <p:spPr bwMode="auto">
          <a:xfrm>
            <a:off x="1247661" y="1011643"/>
            <a:ext cx="4567847" cy="7566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marL="0" lvl="1" algn="just" eaLnBrk="0" hangingPunct="0">
              <a:lnSpc>
                <a:spcPct val="130000"/>
              </a:lnSpc>
              <a:buClr>
                <a:srgbClr val="0A6AAE"/>
              </a:buClr>
              <a:buSzPct val="90000"/>
            </a:pPr>
            <a:endParaRPr lang="it-IT" b="1" dirty="0">
              <a:latin typeface="Calibri" panose="020F0502020204030204" pitchFamily="34" charset="0"/>
              <a:ea typeface="Verdana" panose="020B0604030504040204" pitchFamily="34" charset="0"/>
              <a:cs typeface="Verdana" panose="020B0604030504040204" pitchFamily="34" charset="0"/>
            </a:endParaRPr>
          </a:p>
        </p:txBody>
      </p:sp>
      <p:pic>
        <p:nvPicPr>
          <p:cNvPr id="4" name="Immagin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85492" y="754011"/>
            <a:ext cx="1047559" cy="621258"/>
          </a:xfrm>
          <a:prstGeom prst="rect">
            <a:avLst/>
          </a:prstGeom>
        </p:spPr>
      </p:pic>
      <p:sp>
        <p:nvSpPr>
          <p:cNvPr id="20" name="Rettangolo arrotondato 19"/>
          <p:cNvSpPr/>
          <p:nvPr/>
        </p:nvSpPr>
        <p:spPr bwMode="auto">
          <a:xfrm>
            <a:off x="4798660" y="1945259"/>
            <a:ext cx="4509236" cy="4544082"/>
          </a:xfrm>
          <a:prstGeom prst="roundRect">
            <a:avLst>
              <a:gd name="adj" fmla="val 3634"/>
            </a:avLst>
          </a:prstGeom>
          <a:solidFill>
            <a:schemeClr val="bg1"/>
          </a:solidFill>
          <a:ln>
            <a:solidFill>
              <a:schemeClr val="bg1">
                <a:lumMod val="50000"/>
              </a:schemeClr>
            </a:solidFill>
          </a:ln>
          <a:effectLst>
            <a:outerShdw blurRad="50800" dist="38100" dir="2700000" algn="tl" rotWithShape="0">
              <a:prstClr val="black">
                <a:alpha val="40000"/>
              </a:prstClr>
            </a:outerShdw>
          </a:effectLst>
        </p:spPr>
        <p:txBody>
          <a:bodyPr wrap="square">
            <a:noAutofit/>
          </a:bodyPr>
          <a:lstStyle/>
          <a:p>
            <a:r>
              <a:rPr lang="it-IT" sz="1800" b="1" dirty="0">
                <a:latin typeface="Calibri" charset="0"/>
                <a:ea typeface="Calibri" charset="0"/>
                <a:cs typeface="Calibri" charset="0"/>
              </a:rPr>
              <a:t>CHI ? </a:t>
            </a:r>
          </a:p>
          <a:p>
            <a:r>
              <a:rPr lang="it-IT" sz="1800" dirty="0">
                <a:latin typeface="Calibri" charset="0"/>
                <a:ea typeface="Calibri" charset="0"/>
                <a:cs typeface="Calibri" charset="0"/>
              </a:rPr>
              <a:t>l’istante deve essere titolare di “un interesse diretto, concreto e attuale, corrispondente ad una situazione giuridicamente tutelata e collegata al documento al quale è chiesto l'accesso”</a:t>
            </a:r>
          </a:p>
          <a:p>
            <a:endParaRPr lang="it-IT" sz="1800" dirty="0">
              <a:latin typeface="Calibri" charset="0"/>
              <a:ea typeface="Calibri" charset="0"/>
              <a:cs typeface="Calibri" charset="0"/>
            </a:endParaRPr>
          </a:p>
          <a:p>
            <a:endParaRPr lang="it-IT" sz="1800" dirty="0">
              <a:latin typeface="Calibri" charset="0"/>
              <a:ea typeface="Calibri" charset="0"/>
              <a:cs typeface="Calibri" charset="0"/>
            </a:endParaRPr>
          </a:p>
          <a:p>
            <a:endParaRPr lang="it-IT" sz="1800" dirty="0">
              <a:latin typeface="Calibri" charset="0"/>
              <a:ea typeface="Calibri" charset="0"/>
              <a:cs typeface="Calibri" charset="0"/>
            </a:endParaRPr>
          </a:p>
          <a:p>
            <a:endParaRPr lang="it-IT" sz="1800" dirty="0">
              <a:latin typeface="Calibri" charset="0"/>
              <a:ea typeface="Calibri" charset="0"/>
              <a:cs typeface="Calibri" charset="0"/>
            </a:endParaRPr>
          </a:p>
          <a:p>
            <a:endParaRPr lang="it-IT" sz="1800" dirty="0">
              <a:latin typeface="Calibri" charset="0"/>
              <a:ea typeface="Calibri" charset="0"/>
              <a:cs typeface="Calibri" charset="0"/>
            </a:endParaRPr>
          </a:p>
          <a:p>
            <a:r>
              <a:rPr lang="it-IT" sz="1800" b="1" dirty="0">
                <a:latin typeface="Calibri" charset="0"/>
                <a:ea typeface="Calibri" charset="0"/>
                <a:cs typeface="Calibri" charset="0"/>
              </a:rPr>
              <a:t>COSA?</a:t>
            </a:r>
          </a:p>
          <a:p>
            <a:r>
              <a:rPr lang="it-IT" sz="1800" dirty="0">
                <a:latin typeface="Calibri" charset="0"/>
                <a:ea typeface="Calibri" charset="0"/>
                <a:cs typeface="Calibri" charset="0"/>
              </a:rPr>
              <a:t>Documento amministrativo, no informazioni o documenti non formati </a:t>
            </a:r>
          </a:p>
        </p:txBody>
      </p:sp>
      <p:sp>
        <p:nvSpPr>
          <p:cNvPr id="21" name="Rettangolo arrotondato 20"/>
          <p:cNvSpPr/>
          <p:nvPr/>
        </p:nvSpPr>
        <p:spPr bwMode="auto">
          <a:xfrm>
            <a:off x="4733309" y="1418573"/>
            <a:ext cx="4509236" cy="458153"/>
          </a:xfrm>
          <a:prstGeom prst="roundRect">
            <a:avLst>
              <a:gd name="adj" fmla="val 22050"/>
            </a:avLst>
          </a:prstGeom>
          <a:solidFill>
            <a:srgbClr val="0A6AAE"/>
          </a:solidFill>
          <a:effectLst>
            <a:outerShdw blurRad="50800" dist="38100" dir="2700000" algn="tl" rotWithShape="0">
              <a:prstClr val="black">
                <a:alpha val="40000"/>
              </a:prstClr>
            </a:outerShdw>
          </a:effectLst>
        </p:spPr>
        <p:txBody>
          <a:bodyPr wrap="square">
            <a:spAutoFit/>
          </a:bodyPr>
          <a:lstStyle/>
          <a:p>
            <a:pPr lvl="0" algn="ctr"/>
            <a:r>
              <a:rPr lang="it-IT" b="1" dirty="0">
                <a:solidFill>
                  <a:schemeClr val="bg1"/>
                </a:solidFill>
                <a:latin typeface="Calibri" panose="020F0502020204030204" pitchFamily="34" charset="0"/>
              </a:rPr>
              <a:t>ACCESSO AGLI ATTI (L- 241/1990) </a:t>
            </a:r>
          </a:p>
        </p:txBody>
      </p:sp>
      <p:sp>
        <p:nvSpPr>
          <p:cNvPr id="3" name="Rettangolo 2"/>
          <p:cNvSpPr/>
          <p:nvPr/>
        </p:nvSpPr>
        <p:spPr>
          <a:xfrm>
            <a:off x="2295220" y="747804"/>
            <a:ext cx="5392496" cy="492443"/>
          </a:xfrm>
          <a:prstGeom prst="rect">
            <a:avLst/>
          </a:prstGeom>
        </p:spPr>
        <p:txBody>
          <a:bodyPr wrap="square">
            <a:spAutoFit/>
          </a:bodyPr>
          <a:lstStyle/>
          <a:p>
            <a:pPr marL="0" lvl="1" algn="ctr" eaLnBrk="0" hangingPunct="0">
              <a:lnSpc>
                <a:spcPct val="130000"/>
              </a:lnSpc>
              <a:buClr>
                <a:srgbClr val="0A6AAE"/>
              </a:buClr>
              <a:buSzPct val="90000"/>
            </a:pPr>
            <a:r>
              <a:rPr lang="it-IT" b="1" dirty="0">
                <a:latin typeface="Calibri" panose="020F0502020204030204" pitchFamily="34" charset="0"/>
                <a:ea typeface="Verdana" panose="020B0604030504040204" pitchFamily="34" charset="0"/>
                <a:cs typeface="Verdana" panose="020B0604030504040204" pitchFamily="34" charset="0"/>
              </a:rPr>
              <a:t>Le differenze con l’accesso agli atti </a:t>
            </a:r>
          </a:p>
        </p:txBody>
      </p:sp>
      <p:graphicFrame>
        <p:nvGraphicFramePr>
          <p:cNvPr id="14" name="Diagramma 13"/>
          <p:cNvGraphicFramePr/>
          <p:nvPr>
            <p:extLst>
              <p:ext uri="{D42A27DB-BD31-4B8C-83A1-F6EECF244321}">
                <p14:modId xmlns:p14="http://schemas.microsoft.com/office/powerpoint/2010/main" val="875313575"/>
              </p:ext>
            </p:extLst>
          </p:nvPr>
        </p:nvGraphicFramePr>
        <p:xfrm>
          <a:off x="8237334" y="98921"/>
          <a:ext cx="1476163" cy="900708"/>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818044856"/>
      </p:ext>
    </p:extLst>
  </p:cSld>
  <p:clrMapOvr>
    <a:masterClrMapping/>
  </p:clrMapOvr>
  <p:transition/>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10"/>
          <p:cNvSpPr>
            <a:spLocks noChangeArrowheads="1"/>
          </p:cNvSpPr>
          <p:nvPr/>
        </p:nvSpPr>
        <p:spPr bwMode="auto">
          <a:xfrm>
            <a:off x="270892" y="150813"/>
            <a:ext cx="9244583" cy="398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eaLnBrk="0" hangingPunct="0"/>
            <a:r>
              <a:rPr lang="it-IT" sz="2800" b="1" dirty="0">
                <a:solidFill>
                  <a:srgbClr val="0A6AAE"/>
                </a:solidFill>
                <a:latin typeface="Calibri" pitchFamily="34" charset="0"/>
              </a:rPr>
              <a:t>Parte 2 – L’accesso civico </a:t>
            </a:r>
          </a:p>
        </p:txBody>
      </p:sp>
      <p:sp>
        <p:nvSpPr>
          <p:cNvPr id="13" name="Rettangolo arrotondato 12"/>
          <p:cNvSpPr/>
          <p:nvPr/>
        </p:nvSpPr>
        <p:spPr bwMode="auto">
          <a:xfrm>
            <a:off x="414907" y="774367"/>
            <a:ext cx="8892989" cy="600901"/>
          </a:xfrm>
          <a:prstGeom prst="roundRect">
            <a:avLst>
              <a:gd name="adj" fmla="val 7517"/>
            </a:avLst>
          </a:prstGeom>
          <a:noFill/>
          <a:ln w="9525" cap="flat" cmpd="sng" algn="ctr">
            <a:solidFill>
              <a:schemeClr val="tx1"/>
            </a:solidFill>
            <a:prstDash val="solid"/>
            <a:round/>
            <a:headEnd type="none" w="med" len="med"/>
            <a:tailEnd type="none" w="med" len="med"/>
          </a:ln>
          <a:effectLst/>
        </p:spPr>
        <p:txBody>
          <a:bodyPr vert="horz" wrap="square" lIns="216000" tIns="45720" rIns="91440" bIns="45720" numCol="1" rtlCol="0" anchor="ctr" anchorCtr="0" compatLnSpc="1">
            <a:prstTxWarp prst="textNoShape">
              <a:avLst/>
            </a:prstTxWarp>
          </a:bodyPr>
          <a:lstStyle/>
          <a:p>
            <a:pPr marL="271462" eaLnBrk="0" hangingPunct="0"/>
            <a:endParaRPr lang="it-IT" sz="1400" dirty="0">
              <a:latin typeface="Arial" pitchFamily="-110" charset="0"/>
            </a:endParaRPr>
          </a:p>
        </p:txBody>
      </p:sp>
      <p:sp>
        <p:nvSpPr>
          <p:cNvPr id="16" name="Rettangolo arrotondato 15"/>
          <p:cNvSpPr/>
          <p:nvPr/>
        </p:nvSpPr>
        <p:spPr bwMode="auto">
          <a:xfrm>
            <a:off x="385492" y="1945259"/>
            <a:ext cx="4287490" cy="4544082"/>
          </a:xfrm>
          <a:prstGeom prst="roundRect">
            <a:avLst>
              <a:gd name="adj" fmla="val 3634"/>
            </a:avLst>
          </a:prstGeom>
          <a:solidFill>
            <a:schemeClr val="bg1"/>
          </a:solidFill>
          <a:ln>
            <a:solidFill>
              <a:schemeClr val="bg1">
                <a:lumMod val="50000"/>
              </a:schemeClr>
            </a:solidFill>
          </a:ln>
          <a:effectLst>
            <a:outerShdw blurRad="50800" dist="38100" dir="2700000" algn="tl" rotWithShape="0">
              <a:prstClr val="black">
                <a:alpha val="40000"/>
              </a:prstClr>
            </a:outerShdw>
          </a:effectLst>
        </p:spPr>
        <p:txBody>
          <a:bodyPr wrap="square">
            <a:noAutofit/>
          </a:bodyPr>
          <a:lstStyle/>
          <a:p>
            <a:r>
              <a:rPr lang="it-IT" sz="1800" b="1" dirty="0">
                <a:latin typeface="Calibri" charset="0"/>
                <a:ea typeface="Calibri" charset="0"/>
                <a:cs typeface="Calibri" charset="0"/>
              </a:rPr>
              <a:t>Il decreto mira a riordinare e </a:t>
            </a:r>
            <a:r>
              <a:rPr lang="it-IT" sz="1800" b="1" dirty="0" err="1">
                <a:latin typeface="Calibri" charset="0"/>
                <a:ea typeface="Calibri" charset="0"/>
                <a:cs typeface="Calibri" charset="0"/>
              </a:rPr>
              <a:t>sistemizzare</a:t>
            </a:r>
            <a:r>
              <a:rPr lang="it-IT" sz="1800" b="1" dirty="0">
                <a:latin typeface="Calibri" charset="0"/>
                <a:ea typeface="Calibri" charset="0"/>
                <a:cs typeface="Calibri" charset="0"/>
              </a:rPr>
              <a:t> gli obblighi di pubblicazione </a:t>
            </a:r>
            <a:r>
              <a:rPr lang="it-IT" sz="1800" b="1" i="1" dirty="0">
                <a:latin typeface="Calibri" charset="0"/>
                <a:ea typeface="Calibri" charset="0"/>
                <a:cs typeface="Calibri" charset="0"/>
              </a:rPr>
              <a:t>on-line</a:t>
            </a:r>
            <a:r>
              <a:rPr lang="it-IT" sz="1800" b="1" dirty="0">
                <a:latin typeface="Calibri" charset="0"/>
                <a:ea typeface="Calibri" charset="0"/>
                <a:cs typeface="Calibri" charset="0"/>
              </a:rPr>
              <a:t> che </a:t>
            </a:r>
            <a:r>
              <a:rPr lang="it-IT" sz="1800" b="1" dirty="0" err="1">
                <a:latin typeface="Calibri" charset="0"/>
                <a:ea typeface="Calibri" charset="0"/>
                <a:cs typeface="Calibri" charset="0"/>
              </a:rPr>
              <a:t>gia</a:t>
            </a:r>
            <a:r>
              <a:rPr lang="it-IT" sz="1800" b="1" dirty="0">
                <a:latin typeface="Calibri" charset="0"/>
                <a:ea typeface="Calibri" charset="0"/>
                <a:cs typeface="Calibri" charset="0"/>
              </a:rPr>
              <a:t>̀ gravano sulle amministrazioni, riunendo in un </a:t>
            </a:r>
            <a:r>
              <a:rPr lang="it-IT" sz="1800" b="1" i="1" dirty="0">
                <a:latin typeface="Calibri" charset="0"/>
                <a:ea typeface="Calibri" charset="0"/>
                <a:cs typeface="Calibri" charset="0"/>
              </a:rPr>
              <a:t>corpus </a:t>
            </a:r>
            <a:r>
              <a:rPr lang="it-IT" sz="1800" b="1" dirty="0">
                <a:latin typeface="Calibri" charset="0"/>
                <a:ea typeface="Calibri" charset="0"/>
                <a:cs typeface="Calibri" charset="0"/>
              </a:rPr>
              <a:t>normativo unitario, sistematico e semplificato, le numerose previsioni normative disseminate nell'ordinamento</a:t>
            </a:r>
          </a:p>
          <a:p>
            <a:pPr marL="285750" indent="-285750">
              <a:buFont typeface="Arial" charset="0"/>
              <a:buChar char="•"/>
            </a:pPr>
            <a:r>
              <a:rPr lang="it-IT" sz="1400" dirty="0">
                <a:latin typeface="Calibri" charset="0"/>
                <a:ea typeface="Calibri" charset="0"/>
                <a:cs typeface="Calibri" charset="0"/>
              </a:rPr>
              <a:t>Si segnalano :</a:t>
            </a:r>
            <a:br>
              <a:rPr lang="it-IT" sz="1400" dirty="0">
                <a:latin typeface="Calibri" charset="0"/>
                <a:ea typeface="Calibri" charset="0"/>
                <a:cs typeface="Calibri" charset="0"/>
              </a:rPr>
            </a:br>
            <a:r>
              <a:rPr lang="it-IT" sz="1400" dirty="0">
                <a:latin typeface="Calibri" charset="0"/>
                <a:ea typeface="Calibri" charset="0"/>
                <a:cs typeface="Calibri" charset="0"/>
              </a:rPr>
              <a:t>i dati concernenti i redditi e la condizione patrimoniale dei titolari degli organi di indirizzo politico (art. 14); </a:t>
            </a:r>
          </a:p>
          <a:p>
            <a:pPr marL="285750" indent="-285750">
              <a:buFont typeface="Arial" charset="0"/>
              <a:buChar char="•"/>
            </a:pPr>
            <a:r>
              <a:rPr lang="it-IT" sz="1400" dirty="0">
                <a:latin typeface="Calibri" charset="0"/>
                <a:ea typeface="Calibri" charset="0"/>
                <a:cs typeface="Calibri" charset="0"/>
              </a:rPr>
              <a:t>obblighi di </a:t>
            </a:r>
            <a:r>
              <a:rPr lang="it-IT" sz="1400" dirty="0" err="1">
                <a:latin typeface="Calibri" charset="0"/>
                <a:ea typeface="Calibri" charset="0"/>
                <a:cs typeface="Calibri" charset="0"/>
              </a:rPr>
              <a:t>pubblicita</a:t>
            </a:r>
            <a:r>
              <a:rPr lang="it-IT" sz="1400" dirty="0">
                <a:latin typeface="Calibri" charset="0"/>
                <a:ea typeface="Calibri" charset="0"/>
                <a:cs typeface="Calibri" charset="0"/>
              </a:rPr>
              <a:t>̀ on-line in materia di opere pubbliche (art. 38) </a:t>
            </a:r>
          </a:p>
          <a:p>
            <a:pPr marL="285750" indent="-285750">
              <a:buFont typeface="Arial" charset="0"/>
              <a:buChar char="•"/>
            </a:pPr>
            <a:r>
              <a:rPr lang="it-IT" sz="1400" dirty="0">
                <a:latin typeface="Calibri" charset="0"/>
                <a:ea typeface="Calibri" charset="0"/>
                <a:cs typeface="Calibri" charset="0"/>
              </a:rPr>
              <a:t>contratti pubblici (art. 37)</a:t>
            </a:r>
          </a:p>
          <a:p>
            <a:pPr marL="285750" indent="-285750">
              <a:buFont typeface="Arial" charset="0"/>
              <a:buChar char="•"/>
            </a:pPr>
            <a:r>
              <a:rPr lang="it-IT" sz="1400" dirty="0" err="1">
                <a:latin typeface="Calibri" charset="0"/>
                <a:ea typeface="Calibri" charset="0"/>
                <a:cs typeface="Calibri" charset="0"/>
              </a:rPr>
              <a:t>attivita</a:t>
            </a:r>
            <a:r>
              <a:rPr lang="it-IT" sz="1400" dirty="0">
                <a:latin typeface="Calibri" charset="0"/>
                <a:ea typeface="Calibri" charset="0"/>
                <a:cs typeface="Calibri" charset="0"/>
              </a:rPr>
              <a:t>̀ di pianificazione e governo del territorio (art. 39)</a:t>
            </a:r>
          </a:p>
          <a:p>
            <a:pPr marL="285750" indent="-285750">
              <a:buFont typeface="Arial" charset="0"/>
              <a:buChar char="•"/>
            </a:pPr>
            <a:r>
              <a:rPr lang="it-IT" sz="1400" dirty="0">
                <a:latin typeface="Calibri" charset="0"/>
                <a:ea typeface="Calibri" charset="0"/>
                <a:cs typeface="Calibri" charset="0"/>
              </a:rPr>
              <a:t> servizio sanitario nazionale (art. 41)</a:t>
            </a:r>
            <a:endParaRPr lang="it-IT" sz="1800" dirty="0">
              <a:latin typeface="Calibri" charset="0"/>
              <a:ea typeface="Calibri" charset="0"/>
              <a:cs typeface="Calibri" charset="0"/>
            </a:endParaRPr>
          </a:p>
        </p:txBody>
      </p:sp>
      <p:sp>
        <p:nvSpPr>
          <p:cNvPr id="17" name="Rettangolo arrotondato 16"/>
          <p:cNvSpPr/>
          <p:nvPr/>
        </p:nvSpPr>
        <p:spPr bwMode="auto">
          <a:xfrm>
            <a:off x="352837" y="1431187"/>
            <a:ext cx="4258075" cy="458153"/>
          </a:xfrm>
          <a:prstGeom prst="roundRect">
            <a:avLst>
              <a:gd name="adj" fmla="val 22050"/>
            </a:avLst>
          </a:prstGeom>
          <a:solidFill>
            <a:srgbClr val="FF0000"/>
          </a:solidFill>
          <a:effectLst>
            <a:outerShdw blurRad="50800" dist="38100" dir="2700000" algn="tl" rotWithShape="0">
              <a:prstClr val="black">
                <a:alpha val="40000"/>
              </a:prstClr>
            </a:outerShdw>
          </a:effectLst>
        </p:spPr>
        <p:txBody>
          <a:bodyPr wrap="square">
            <a:spAutoFit/>
          </a:bodyPr>
          <a:lstStyle/>
          <a:p>
            <a:pPr algn="ctr"/>
            <a:r>
              <a:rPr lang="it-IT" b="1" dirty="0">
                <a:solidFill>
                  <a:schemeClr val="bg1"/>
                </a:solidFill>
                <a:latin typeface="Calibri" panose="020F0502020204030204" pitchFamily="34" charset="0"/>
              </a:rPr>
              <a:t>“RIORDINARE”</a:t>
            </a:r>
          </a:p>
        </p:txBody>
      </p:sp>
      <p:sp>
        <p:nvSpPr>
          <p:cNvPr id="19" name="Rectangle 3"/>
          <p:cNvSpPr>
            <a:spLocks noChangeArrowheads="1"/>
          </p:cNvSpPr>
          <p:nvPr/>
        </p:nvSpPr>
        <p:spPr bwMode="auto">
          <a:xfrm>
            <a:off x="1247661" y="1011643"/>
            <a:ext cx="4567847" cy="7566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marL="0" lvl="1" algn="just" eaLnBrk="0" hangingPunct="0">
              <a:lnSpc>
                <a:spcPct val="130000"/>
              </a:lnSpc>
              <a:buClr>
                <a:srgbClr val="0A6AAE"/>
              </a:buClr>
              <a:buSzPct val="90000"/>
            </a:pPr>
            <a:endParaRPr lang="it-IT" b="1" dirty="0">
              <a:latin typeface="Calibri" panose="020F0502020204030204" pitchFamily="34" charset="0"/>
              <a:ea typeface="Verdana" panose="020B0604030504040204" pitchFamily="34" charset="0"/>
              <a:cs typeface="Verdana" panose="020B0604030504040204" pitchFamily="34" charset="0"/>
            </a:endParaRPr>
          </a:p>
        </p:txBody>
      </p:sp>
      <p:sp>
        <p:nvSpPr>
          <p:cNvPr id="20" name="Rettangolo arrotondato 19"/>
          <p:cNvSpPr/>
          <p:nvPr/>
        </p:nvSpPr>
        <p:spPr bwMode="auto">
          <a:xfrm>
            <a:off x="4798660" y="1945259"/>
            <a:ext cx="4509236" cy="4544082"/>
          </a:xfrm>
          <a:prstGeom prst="roundRect">
            <a:avLst>
              <a:gd name="adj" fmla="val 3634"/>
            </a:avLst>
          </a:prstGeom>
          <a:solidFill>
            <a:schemeClr val="bg1"/>
          </a:solidFill>
          <a:ln>
            <a:solidFill>
              <a:schemeClr val="bg1">
                <a:lumMod val="50000"/>
              </a:schemeClr>
            </a:solidFill>
          </a:ln>
          <a:effectLst>
            <a:outerShdw blurRad="50800" dist="38100" dir="2700000" algn="tl" rotWithShape="0">
              <a:prstClr val="black">
                <a:alpha val="40000"/>
              </a:prstClr>
            </a:outerShdw>
          </a:effectLst>
        </p:spPr>
        <p:txBody>
          <a:bodyPr wrap="square">
            <a:noAutofit/>
          </a:bodyPr>
          <a:lstStyle/>
          <a:p>
            <a:pPr marL="285750" indent="-285750">
              <a:buFont typeface="Arial" charset="0"/>
              <a:buChar char="•"/>
            </a:pPr>
            <a:r>
              <a:rPr lang="it-IT" sz="1800" dirty="0">
                <a:latin typeface="Calibri" charset="0"/>
                <a:ea typeface="Calibri" charset="0"/>
                <a:cs typeface="Calibri" charset="0"/>
              </a:rPr>
              <a:t>Viene introdotto un articolato apparato sanzionatorio per l'ipotesi di inadempimento delle amministrazioni rispetto agli obblighi di pubblicità̀ </a:t>
            </a:r>
            <a:r>
              <a:rPr lang="it-IT" sz="1800">
                <a:latin typeface="Calibri" charset="0"/>
                <a:ea typeface="Calibri" charset="0"/>
                <a:cs typeface="Calibri" charset="0"/>
              </a:rPr>
              <a:t>loro imposti</a:t>
            </a:r>
            <a:endParaRPr lang="it-IT" sz="1800" dirty="0">
              <a:latin typeface="Calibri" charset="0"/>
              <a:ea typeface="Calibri" charset="0"/>
              <a:cs typeface="Calibri" charset="0"/>
            </a:endParaRPr>
          </a:p>
        </p:txBody>
      </p:sp>
      <p:sp>
        <p:nvSpPr>
          <p:cNvPr id="21" name="Rettangolo arrotondato 20"/>
          <p:cNvSpPr/>
          <p:nvPr/>
        </p:nvSpPr>
        <p:spPr bwMode="auto">
          <a:xfrm>
            <a:off x="4733309" y="1418573"/>
            <a:ext cx="4509236" cy="458153"/>
          </a:xfrm>
          <a:prstGeom prst="roundRect">
            <a:avLst>
              <a:gd name="adj" fmla="val 22050"/>
            </a:avLst>
          </a:prstGeom>
          <a:solidFill>
            <a:srgbClr val="FF0000"/>
          </a:solidFill>
          <a:effectLst>
            <a:outerShdw blurRad="50800" dist="38100" dir="2700000" algn="tl" rotWithShape="0">
              <a:prstClr val="black">
                <a:alpha val="40000"/>
              </a:prstClr>
            </a:outerShdw>
          </a:effectLst>
        </p:spPr>
        <p:txBody>
          <a:bodyPr wrap="square">
            <a:spAutoFit/>
          </a:bodyPr>
          <a:lstStyle/>
          <a:p>
            <a:pPr lvl="0" algn="ctr"/>
            <a:r>
              <a:rPr lang="it-IT" b="1" dirty="0">
                <a:solidFill>
                  <a:schemeClr val="bg1"/>
                </a:solidFill>
                <a:latin typeface="Calibri" panose="020F0502020204030204" pitchFamily="34" charset="0"/>
              </a:rPr>
              <a:t>“SANZIONARE” </a:t>
            </a:r>
          </a:p>
        </p:txBody>
      </p:sp>
      <p:sp>
        <p:nvSpPr>
          <p:cNvPr id="3" name="Rettangolo 2"/>
          <p:cNvSpPr/>
          <p:nvPr/>
        </p:nvSpPr>
        <p:spPr>
          <a:xfrm>
            <a:off x="2295220" y="747804"/>
            <a:ext cx="5392496" cy="892552"/>
          </a:xfrm>
          <a:prstGeom prst="rect">
            <a:avLst/>
          </a:prstGeom>
        </p:spPr>
        <p:txBody>
          <a:bodyPr wrap="square">
            <a:spAutoFit/>
          </a:bodyPr>
          <a:lstStyle/>
          <a:p>
            <a:pPr marL="0" lvl="1" algn="ctr" eaLnBrk="0" hangingPunct="0">
              <a:lnSpc>
                <a:spcPct val="130000"/>
              </a:lnSpc>
              <a:buClr>
                <a:srgbClr val="0A6AAE"/>
              </a:buClr>
              <a:buSzPct val="90000"/>
            </a:pPr>
            <a:r>
              <a:rPr lang="it-IT" b="1" dirty="0">
                <a:latin typeface="Calibri" panose="020F0502020204030204" pitchFamily="34" charset="0"/>
                <a:ea typeface="Verdana" panose="020B0604030504040204" pitchFamily="34" charset="0"/>
                <a:cs typeface="Verdana" panose="020B0604030504040204" pitchFamily="34" charset="0"/>
              </a:rPr>
              <a:t>2 “pilasti” del </a:t>
            </a:r>
            <a:r>
              <a:rPr lang="it-IT" b="1" dirty="0" err="1">
                <a:latin typeface="Calibri" charset="0"/>
                <a:ea typeface="Calibri" charset="0"/>
                <a:cs typeface="Calibri" charset="0"/>
              </a:rPr>
              <a:t>D.Lgs.</a:t>
            </a:r>
            <a:r>
              <a:rPr lang="it-IT" b="1" dirty="0">
                <a:latin typeface="Calibri" charset="0"/>
                <a:ea typeface="Calibri" charset="0"/>
                <a:cs typeface="Calibri" charset="0"/>
              </a:rPr>
              <a:t> 33/2013</a:t>
            </a:r>
            <a:endParaRPr lang="it-IT" b="1" dirty="0">
              <a:latin typeface="Calibri" panose="020F0502020204030204" pitchFamily="34" charset="0"/>
            </a:endParaRPr>
          </a:p>
          <a:p>
            <a:pPr marL="0" lvl="1" algn="ctr" eaLnBrk="0" hangingPunct="0">
              <a:lnSpc>
                <a:spcPct val="130000"/>
              </a:lnSpc>
              <a:buClr>
                <a:srgbClr val="0A6AAE"/>
              </a:buClr>
              <a:buSzPct val="90000"/>
            </a:pPr>
            <a:r>
              <a:rPr lang="it-IT" b="1" dirty="0">
                <a:latin typeface="Calibri" panose="020F0502020204030204" pitchFamily="34" charset="0"/>
                <a:ea typeface="Verdana" panose="020B0604030504040204" pitchFamily="34" charset="0"/>
                <a:cs typeface="Verdana" panose="020B0604030504040204" pitchFamily="34" charset="0"/>
              </a:rPr>
              <a:t>  </a:t>
            </a:r>
          </a:p>
        </p:txBody>
      </p:sp>
      <p:pic>
        <p:nvPicPr>
          <p:cNvPr id="2" name="Immagine 1"/>
          <p:cNvPicPr>
            <a:picLocks noChangeAspect="1"/>
          </p:cNvPicPr>
          <p:nvPr/>
        </p:nvPicPr>
        <p:blipFill>
          <a:blip r:embed="rId3"/>
          <a:stretch>
            <a:fillRect/>
          </a:stretch>
        </p:blipFill>
        <p:spPr>
          <a:xfrm>
            <a:off x="6319564" y="22925"/>
            <a:ext cx="3403600" cy="596900"/>
          </a:xfrm>
          <a:prstGeom prst="rect">
            <a:avLst/>
          </a:prstGeom>
        </p:spPr>
      </p:pic>
    </p:spTree>
    <p:extLst>
      <p:ext uri="{BB962C8B-B14F-4D97-AF65-F5344CB8AC3E}">
        <p14:creationId xmlns:p14="http://schemas.microsoft.com/office/powerpoint/2010/main" val="1427664045"/>
      </p:ext>
    </p:extLst>
  </p:cSld>
  <p:clrMapOvr>
    <a:masterClrMapping/>
  </p:clrMapOvr>
  <p:transition/>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10"/>
          <p:cNvSpPr>
            <a:spLocks noChangeArrowheads="1"/>
          </p:cNvSpPr>
          <p:nvPr/>
        </p:nvSpPr>
        <p:spPr bwMode="auto">
          <a:xfrm>
            <a:off x="270892" y="150813"/>
            <a:ext cx="9244583" cy="398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eaLnBrk="0" hangingPunct="0"/>
            <a:r>
              <a:rPr lang="it-IT" sz="2800" b="1" dirty="0">
                <a:solidFill>
                  <a:srgbClr val="0A6AAE"/>
                </a:solidFill>
                <a:latin typeface="Calibri" pitchFamily="34" charset="0"/>
              </a:rPr>
              <a:t>Parte 2 – L’ACCESSO CIVICO </a:t>
            </a:r>
          </a:p>
        </p:txBody>
      </p:sp>
      <p:sp>
        <p:nvSpPr>
          <p:cNvPr id="10" name="Rectangle 3"/>
          <p:cNvSpPr>
            <a:spLocks noChangeArrowheads="1"/>
          </p:cNvSpPr>
          <p:nvPr/>
        </p:nvSpPr>
        <p:spPr bwMode="auto">
          <a:xfrm>
            <a:off x="271463" y="815467"/>
            <a:ext cx="9244012" cy="5613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lvl="1" eaLnBrk="0" hangingPunct="0">
              <a:lnSpc>
                <a:spcPct val="130000"/>
              </a:lnSpc>
              <a:buClr>
                <a:srgbClr val="0A6AAE"/>
              </a:buClr>
              <a:buSzPct val="90000"/>
            </a:pPr>
            <a:endParaRPr lang="it-IT" b="1" dirty="0">
              <a:latin typeface="Calibri" panose="020F0502020204030204" pitchFamily="34" charset="0"/>
              <a:ea typeface="Verdana" panose="020B0604030504040204" pitchFamily="34" charset="0"/>
              <a:cs typeface="Verdana" panose="020B0604030504040204" pitchFamily="34" charset="0"/>
            </a:endParaRPr>
          </a:p>
        </p:txBody>
      </p:sp>
      <p:sp>
        <p:nvSpPr>
          <p:cNvPr id="4" name="Rectangle 3"/>
          <p:cNvSpPr>
            <a:spLocks noChangeArrowheads="1"/>
          </p:cNvSpPr>
          <p:nvPr/>
        </p:nvSpPr>
        <p:spPr bwMode="auto">
          <a:xfrm>
            <a:off x="271463" y="1437854"/>
            <a:ext cx="9244012" cy="45114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lvl="1" algn="ctr" eaLnBrk="0" hangingPunct="0">
              <a:lnSpc>
                <a:spcPct val="130000"/>
              </a:lnSpc>
              <a:buClr>
                <a:srgbClr val="0A6AAE"/>
              </a:buClr>
              <a:buSzPct val="90000"/>
            </a:pPr>
            <a:r>
              <a:rPr lang="it-IT" b="1" dirty="0">
                <a:latin typeface="Calibri" panose="020F0502020204030204" pitchFamily="34" charset="0"/>
                <a:ea typeface="Verdana" panose="020B0604030504040204" pitchFamily="34" charset="0"/>
                <a:cs typeface="Verdana" panose="020B0604030504040204" pitchFamily="34" charset="0"/>
              </a:rPr>
              <a:t>OBBLIGHI DI PUBBLICAZIONE </a:t>
            </a:r>
          </a:p>
          <a:p>
            <a:pPr marL="0" lvl="1" eaLnBrk="0" hangingPunct="0">
              <a:lnSpc>
                <a:spcPct val="130000"/>
              </a:lnSpc>
              <a:buClr>
                <a:srgbClr val="0A6AAE"/>
              </a:buClr>
              <a:buSzPct val="90000"/>
            </a:pPr>
            <a:endParaRPr lang="it-IT" b="1" dirty="0">
              <a:latin typeface="Calibri" panose="020F0502020204030204" pitchFamily="34" charset="0"/>
              <a:ea typeface="Verdana" panose="020B0604030504040204" pitchFamily="34" charset="0"/>
              <a:cs typeface="Verdana" panose="020B0604030504040204" pitchFamily="34" charset="0"/>
            </a:endParaRPr>
          </a:p>
          <a:p>
            <a:pPr marL="0" lvl="1" eaLnBrk="0" hangingPunct="0">
              <a:lnSpc>
                <a:spcPct val="130000"/>
              </a:lnSpc>
              <a:buClr>
                <a:srgbClr val="0A6AAE"/>
              </a:buClr>
              <a:buSzPct val="90000"/>
            </a:pPr>
            <a:endParaRPr lang="it-IT" b="1" dirty="0">
              <a:latin typeface="Calibri" panose="020F0502020204030204" pitchFamily="34" charset="0"/>
              <a:ea typeface="Verdana" panose="020B0604030504040204" pitchFamily="34" charset="0"/>
              <a:cs typeface="Verdana" panose="020B0604030504040204" pitchFamily="34" charset="0"/>
            </a:endParaRPr>
          </a:p>
          <a:p>
            <a:pPr marL="342900" indent="-342900" eaLnBrk="1" hangingPunct="1">
              <a:buFont typeface="Arial" charset="0"/>
              <a:buChar char="•"/>
            </a:pPr>
            <a:r>
              <a:rPr lang="it-IT" altLang="it-IT" dirty="0"/>
              <a:t>I documenti contenenti atti oggetto di pubblicazione obbligatoria sono pubblicati tempestivamente sul sito istituzionale dell'amministrazione</a:t>
            </a:r>
          </a:p>
          <a:p>
            <a:pPr marL="342900" indent="-342900" eaLnBrk="1" hangingPunct="1">
              <a:buFont typeface="Arial" charset="0"/>
              <a:buChar char="•"/>
            </a:pPr>
            <a:r>
              <a:rPr lang="it-IT" altLang="it-IT" dirty="0"/>
              <a:t>Sezione “amministrazione trasparente”</a:t>
            </a:r>
          </a:p>
          <a:p>
            <a:pPr marL="342900" indent="-342900" eaLnBrk="1" hangingPunct="1">
              <a:buFont typeface="Arial" charset="0"/>
              <a:buChar char="•"/>
            </a:pPr>
            <a:r>
              <a:rPr lang="it-IT" altLang="it-IT" dirty="0"/>
              <a:t>Durata quinquennale</a:t>
            </a:r>
          </a:p>
          <a:p>
            <a:pPr marL="0" lvl="1" eaLnBrk="0" hangingPunct="0">
              <a:lnSpc>
                <a:spcPct val="130000"/>
              </a:lnSpc>
              <a:buClr>
                <a:srgbClr val="0A6AAE"/>
              </a:buClr>
              <a:buSzPct val="90000"/>
            </a:pPr>
            <a:endParaRPr lang="it-IT" b="1" dirty="0">
              <a:latin typeface="Calibri" panose="020F050202020403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374840547"/>
      </p:ext>
    </p:extLst>
  </p:cSld>
  <p:clrMapOvr>
    <a:masterClrMapping/>
  </p:clrMapOvr>
  <p:transition/>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10"/>
          <p:cNvSpPr>
            <a:spLocks noChangeArrowheads="1"/>
          </p:cNvSpPr>
          <p:nvPr/>
        </p:nvSpPr>
        <p:spPr bwMode="auto">
          <a:xfrm>
            <a:off x="270892" y="150813"/>
            <a:ext cx="9244583" cy="398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eaLnBrk="0" hangingPunct="0"/>
            <a:r>
              <a:rPr lang="it-IT" sz="2800" b="1" dirty="0">
                <a:solidFill>
                  <a:srgbClr val="0A6AAE"/>
                </a:solidFill>
                <a:latin typeface="Calibri" pitchFamily="34" charset="0"/>
              </a:rPr>
              <a:t>Parte 2 – L’ACCESSO CIVICO </a:t>
            </a:r>
          </a:p>
        </p:txBody>
      </p:sp>
      <p:sp>
        <p:nvSpPr>
          <p:cNvPr id="10" name="Rectangle 3"/>
          <p:cNvSpPr>
            <a:spLocks noChangeArrowheads="1"/>
          </p:cNvSpPr>
          <p:nvPr/>
        </p:nvSpPr>
        <p:spPr bwMode="auto">
          <a:xfrm>
            <a:off x="271463" y="815467"/>
            <a:ext cx="9244012" cy="5613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lvl="1" eaLnBrk="0" hangingPunct="0">
              <a:lnSpc>
                <a:spcPct val="130000"/>
              </a:lnSpc>
              <a:buClr>
                <a:srgbClr val="0A6AAE"/>
              </a:buClr>
              <a:buSzPct val="90000"/>
            </a:pPr>
            <a:endParaRPr lang="it-IT" b="1" dirty="0">
              <a:latin typeface="Calibri" panose="020F0502020204030204" pitchFamily="34" charset="0"/>
              <a:ea typeface="Verdana" panose="020B0604030504040204" pitchFamily="34" charset="0"/>
              <a:cs typeface="Verdana" panose="020B0604030504040204" pitchFamily="34" charset="0"/>
            </a:endParaRPr>
          </a:p>
        </p:txBody>
      </p:sp>
      <p:sp>
        <p:nvSpPr>
          <p:cNvPr id="4" name="Rectangle 3"/>
          <p:cNvSpPr>
            <a:spLocks noChangeArrowheads="1"/>
          </p:cNvSpPr>
          <p:nvPr/>
        </p:nvSpPr>
        <p:spPr bwMode="auto">
          <a:xfrm>
            <a:off x="271463" y="1437854"/>
            <a:ext cx="9244012" cy="49434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lvl="1" algn="ctr" eaLnBrk="0" hangingPunct="0">
              <a:lnSpc>
                <a:spcPct val="130000"/>
              </a:lnSpc>
              <a:buClr>
                <a:srgbClr val="0A6AAE"/>
              </a:buClr>
              <a:buSzPct val="90000"/>
            </a:pPr>
            <a:endParaRPr lang="it-IT" b="1" dirty="0">
              <a:latin typeface="Calibri" panose="020F0502020204030204" pitchFamily="34" charset="0"/>
              <a:ea typeface="Verdana" panose="020B0604030504040204" pitchFamily="34" charset="0"/>
              <a:cs typeface="Verdana" panose="020B0604030504040204" pitchFamily="34" charset="0"/>
            </a:endParaRPr>
          </a:p>
          <a:p>
            <a:pPr marL="0" lvl="1" algn="ctr" eaLnBrk="0" hangingPunct="0">
              <a:lnSpc>
                <a:spcPct val="130000"/>
              </a:lnSpc>
              <a:buClr>
                <a:srgbClr val="0A6AAE"/>
              </a:buClr>
              <a:buSzPct val="90000"/>
            </a:pPr>
            <a:r>
              <a:rPr lang="it-IT" b="1" dirty="0">
                <a:latin typeface="Calibri" panose="020F0502020204030204" pitchFamily="34" charset="0"/>
                <a:ea typeface="Verdana" panose="020B0604030504040204" pitchFamily="34" charset="0"/>
                <a:cs typeface="Verdana" panose="020B0604030504040204" pitchFamily="34" charset="0"/>
              </a:rPr>
              <a:t>QUALI DATI SONO OGGETTO DI PUBBLICAZIONE OBBLIGATORIA? (1)</a:t>
            </a:r>
          </a:p>
          <a:p>
            <a:pPr eaLnBrk="1" hangingPunct="1"/>
            <a:r>
              <a:rPr lang="it-IT" altLang="it-IT" dirty="0"/>
              <a:t>Dati relativi:</a:t>
            </a:r>
          </a:p>
          <a:p>
            <a:pPr marL="800100" lvl="1" indent="-342900" eaLnBrk="1" hangingPunct="1">
              <a:buFont typeface="Arial" charset="0"/>
              <a:buChar char="•"/>
            </a:pPr>
            <a:r>
              <a:rPr lang="it-IT" altLang="it-IT" dirty="0"/>
              <a:t>agli organi di indirizzo politico e di amministrazione e gestione, con l'indicazione delle rispettive competenze;</a:t>
            </a:r>
          </a:p>
          <a:p>
            <a:pPr marL="800100" lvl="1" indent="-342900" eaLnBrk="1" hangingPunct="1">
              <a:buFont typeface="Arial" charset="0"/>
              <a:buChar char="•"/>
            </a:pPr>
            <a:r>
              <a:rPr lang="it-IT" altLang="it-IT" dirty="0"/>
              <a:t>all'articolazione degli uffici, le competenze e le risorse a disposizione di ciascun ufficio, anche di livello dirigenziale non generale, i nomi dei dirigenti responsabili dei singoli uffici;</a:t>
            </a:r>
          </a:p>
          <a:p>
            <a:pPr marL="800100" lvl="1" indent="-342900" eaLnBrk="1" hangingPunct="1">
              <a:buFont typeface="Arial" charset="0"/>
              <a:buChar char="•"/>
            </a:pPr>
            <a:r>
              <a:rPr lang="it-IT" altLang="it-IT" dirty="0"/>
              <a:t>all'illustrazione in forma semplificata, ai fini della piena accessibilità e comprensibilità dei dati, dell'organizzazione dell'amministrazione, mediante l'organigramma o analoghe rappresentazioni grafiche;</a:t>
            </a:r>
          </a:p>
          <a:p>
            <a:pPr marL="800100" lvl="1" indent="-342900" eaLnBrk="1" hangingPunct="1">
              <a:buFont typeface="Arial" charset="0"/>
              <a:buChar char="•"/>
            </a:pPr>
            <a:r>
              <a:rPr lang="it-IT" altLang="it-IT" dirty="0"/>
              <a:t>all'elenco dei numeri di telefono </a:t>
            </a:r>
            <a:r>
              <a:rPr lang="it-IT" altLang="it-IT" dirty="0" err="1"/>
              <a:t>nonchè</a:t>
            </a:r>
            <a:r>
              <a:rPr lang="it-IT" altLang="it-IT" dirty="0"/>
              <a:t> delle caselle di posta elettronica istituzionali e delle caselle di posta elettronica certificata dedicate</a:t>
            </a:r>
          </a:p>
          <a:p>
            <a:pPr marL="0" lvl="1" eaLnBrk="0" hangingPunct="0">
              <a:lnSpc>
                <a:spcPct val="130000"/>
              </a:lnSpc>
              <a:buClr>
                <a:srgbClr val="0A6AAE"/>
              </a:buClr>
              <a:buSzPct val="90000"/>
            </a:pPr>
            <a:endParaRPr lang="it-IT" b="1" dirty="0">
              <a:latin typeface="Calibri" panose="020F0502020204030204" pitchFamily="34" charset="0"/>
              <a:ea typeface="Verdana" panose="020B0604030504040204" pitchFamily="34" charset="0"/>
              <a:cs typeface="Verdana" panose="020B0604030504040204" pitchFamily="34" charset="0"/>
            </a:endParaRPr>
          </a:p>
        </p:txBody>
      </p:sp>
      <p:pic>
        <p:nvPicPr>
          <p:cNvPr id="2" name="Immagine 1"/>
          <p:cNvPicPr>
            <a:picLocks noChangeAspect="1"/>
          </p:cNvPicPr>
          <p:nvPr/>
        </p:nvPicPr>
        <p:blipFill>
          <a:blip r:embed="rId3"/>
          <a:stretch>
            <a:fillRect/>
          </a:stretch>
        </p:blipFill>
        <p:spPr>
          <a:xfrm>
            <a:off x="7442993" y="60093"/>
            <a:ext cx="2448272" cy="1733046"/>
          </a:xfrm>
          <a:prstGeom prst="rect">
            <a:avLst/>
          </a:prstGeom>
        </p:spPr>
      </p:pic>
    </p:spTree>
    <p:extLst>
      <p:ext uri="{BB962C8B-B14F-4D97-AF65-F5344CB8AC3E}">
        <p14:creationId xmlns:p14="http://schemas.microsoft.com/office/powerpoint/2010/main" val="1978925808"/>
      </p:ext>
    </p:extLst>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10"/>
          <p:cNvSpPr>
            <a:spLocks noChangeArrowheads="1"/>
          </p:cNvSpPr>
          <p:nvPr/>
        </p:nvSpPr>
        <p:spPr bwMode="auto">
          <a:xfrm>
            <a:off x="270892" y="150813"/>
            <a:ext cx="9244583" cy="398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eaLnBrk="0" hangingPunct="0"/>
            <a:r>
              <a:rPr lang="it-IT" sz="2800" b="1" dirty="0">
                <a:solidFill>
                  <a:srgbClr val="0A6AAE"/>
                </a:solidFill>
                <a:latin typeface="Calibri" pitchFamily="34" charset="0"/>
              </a:rPr>
              <a:t>Parte 1 – l’accesso ai documenti amministrativi  </a:t>
            </a:r>
          </a:p>
        </p:txBody>
      </p:sp>
      <p:sp>
        <p:nvSpPr>
          <p:cNvPr id="7" name="Rectangle 3"/>
          <p:cNvSpPr>
            <a:spLocks noChangeArrowheads="1"/>
          </p:cNvSpPr>
          <p:nvPr/>
        </p:nvSpPr>
        <p:spPr bwMode="auto">
          <a:xfrm>
            <a:off x="271463" y="779464"/>
            <a:ext cx="9244012" cy="57098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lvl="1" eaLnBrk="0" hangingPunct="0">
              <a:lnSpc>
                <a:spcPct val="130000"/>
              </a:lnSpc>
              <a:buClr>
                <a:srgbClr val="0A6AAE"/>
              </a:buClr>
              <a:buSzPct val="90000"/>
            </a:pPr>
            <a:r>
              <a:rPr lang="it-IT" b="1" dirty="0">
                <a:solidFill>
                  <a:srgbClr val="FF0000"/>
                </a:solidFill>
                <a:latin typeface="Calibri" panose="020F0502020204030204" pitchFamily="34" charset="0"/>
                <a:ea typeface="Verdana" panose="020B0604030504040204" pitchFamily="34" charset="0"/>
                <a:cs typeface="Verdana" panose="020B0604030504040204" pitchFamily="34" charset="0"/>
              </a:rPr>
              <a:t>Definizione di « accesso»</a:t>
            </a:r>
          </a:p>
          <a:p>
            <a:pPr marL="0" lvl="1" algn="just" eaLnBrk="0" hangingPunct="0">
              <a:lnSpc>
                <a:spcPct val="130000"/>
              </a:lnSpc>
              <a:buClr>
                <a:srgbClr val="0A6AAE"/>
              </a:buClr>
              <a:buSzPct val="90000"/>
            </a:pPr>
            <a:endParaRPr lang="it-IT" b="1" dirty="0">
              <a:latin typeface="Calibri" panose="020F0502020204030204" pitchFamily="34" charset="0"/>
              <a:ea typeface="Verdana" panose="020B0604030504040204" pitchFamily="34" charset="0"/>
              <a:cs typeface="Verdana" panose="020B0604030504040204" pitchFamily="34" charset="0"/>
            </a:endParaRPr>
          </a:p>
          <a:p>
            <a:pPr marL="0" lvl="1" algn="r" eaLnBrk="0" hangingPunct="0">
              <a:lnSpc>
                <a:spcPct val="130000"/>
              </a:lnSpc>
              <a:buClr>
                <a:srgbClr val="0A6AAE"/>
              </a:buClr>
              <a:buSzPct val="90000"/>
            </a:pPr>
            <a:r>
              <a:rPr lang="it-IT" i="1" dirty="0">
                <a:latin typeface="Calibri" panose="020F0502020204030204" pitchFamily="34" charset="0"/>
                <a:ea typeface="Verdana" panose="020B0604030504040204" pitchFamily="34" charset="0"/>
                <a:cs typeface="Verdana" panose="020B0604030504040204" pitchFamily="34" charset="0"/>
              </a:rPr>
              <a:t>diritto degli interessati di </a:t>
            </a:r>
            <a:r>
              <a:rPr lang="it-IT" b="1" i="1" dirty="0">
                <a:latin typeface="Calibri" panose="020F0502020204030204" pitchFamily="34" charset="0"/>
                <a:ea typeface="Verdana" panose="020B0604030504040204" pitchFamily="34" charset="0"/>
                <a:cs typeface="Verdana" panose="020B0604030504040204" pitchFamily="34" charset="0"/>
              </a:rPr>
              <a:t>prendere visione </a:t>
            </a:r>
            <a:r>
              <a:rPr lang="it-IT" i="1" dirty="0">
                <a:latin typeface="Calibri" panose="020F0502020204030204" pitchFamily="34" charset="0"/>
                <a:ea typeface="Verdana" panose="020B0604030504040204" pitchFamily="34" charset="0"/>
                <a:cs typeface="Verdana" panose="020B0604030504040204" pitchFamily="34" charset="0"/>
              </a:rPr>
              <a:t>e di </a:t>
            </a:r>
            <a:r>
              <a:rPr lang="it-IT" b="1" i="1" dirty="0">
                <a:latin typeface="Calibri" panose="020F0502020204030204" pitchFamily="34" charset="0"/>
                <a:ea typeface="Verdana" panose="020B0604030504040204" pitchFamily="34" charset="0"/>
                <a:cs typeface="Verdana" panose="020B0604030504040204" pitchFamily="34" charset="0"/>
              </a:rPr>
              <a:t>estrarre copia </a:t>
            </a:r>
          </a:p>
          <a:p>
            <a:pPr marL="0" lvl="1" algn="r" eaLnBrk="0" hangingPunct="0">
              <a:lnSpc>
                <a:spcPct val="130000"/>
              </a:lnSpc>
              <a:buClr>
                <a:srgbClr val="0A6AAE"/>
              </a:buClr>
              <a:buSzPct val="90000"/>
            </a:pPr>
            <a:r>
              <a:rPr lang="it-IT" i="1" dirty="0">
                <a:latin typeface="Calibri" panose="020F0502020204030204" pitchFamily="34" charset="0"/>
                <a:ea typeface="Verdana" panose="020B0604030504040204" pitchFamily="34" charset="0"/>
                <a:cs typeface="Verdana" panose="020B0604030504040204" pitchFamily="34" charset="0"/>
              </a:rPr>
              <a:t>di documenti amministrativi </a:t>
            </a:r>
          </a:p>
          <a:p>
            <a:pPr marL="0" lvl="1" eaLnBrk="0" hangingPunct="0">
              <a:lnSpc>
                <a:spcPct val="130000"/>
              </a:lnSpc>
              <a:buClr>
                <a:srgbClr val="0A6AAE"/>
              </a:buClr>
              <a:buSzPct val="90000"/>
            </a:pPr>
            <a:endParaRPr lang="it-IT" b="1" dirty="0">
              <a:latin typeface="Calibri" panose="020F0502020204030204" pitchFamily="34" charset="0"/>
              <a:ea typeface="Verdana" panose="020B0604030504040204" pitchFamily="34" charset="0"/>
              <a:cs typeface="Verdana" panose="020B0604030504040204" pitchFamily="34" charset="0"/>
            </a:endParaRPr>
          </a:p>
          <a:p>
            <a:pPr marL="0" lvl="1" eaLnBrk="0" hangingPunct="0">
              <a:lnSpc>
                <a:spcPct val="130000"/>
              </a:lnSpc>
              <a:buClr>
                <a:srgbClr val="0A6AAE"/>
              </a:buClr>
              <a:buSzPct val="90000"/>
            </a:pPr>
            <a:r>
              <a:rPr lang="it-IT" b="1" dirty="0">
                <a:solidFill>
                  <a:srgbClr val="FF0000"/>
                </a:solidFill>
                <a:latin typeface="Calibri" panose="020F0502020204030204" pitchFamily="34" charset="0"/>
                <a:ea typeface="Verdana" panose="020B0604030504040204" pitchFamily="34" charset="0"/>
                <a:cs typeface="Verdana" panose="020B0604030504040204" pitchFamily="34" charset="0"/>
              </a:rPr>
              <a:t>Perché il Legislatore ha previsto il diritto di accesso? </a:t>
            </a:r>
          </a:p>
          <a:p>
            <a:endParaRPr lang="it-IT" b="1" dirty="0"/>
          </a:p>
          <a:p>
            <a:pPr algn="ctr"/>
            <a:r>
              <a:rPr lang="it-IT" b="1" dirty="0">
                <a:latin typeface="Calibri" panose="020F0502020204030204" pitchFamily="34" charset="0"/>
                <a:ea typeface="Verdana" panose="020B0604030504040204" pitchFamily="34" charset="0"/>
                <a:cs typeface="Verdana" panose="020B0604030504040204" pitchFamily="34" charset="0"/>
              </a:rPr>
              <a:t>Principio di trasparenza</a:t>
            </a:r>
          </a:p>
          <a:p>
            <a:pPr marL="342900" indent="-342900">
              <a:buFont typeface="Wingdings" charset="2"/>
              <a:buChar char="ü"/>
            </a:pPr>
            <a:r>
              <a:rPr lang="it-IT" i="1" dirty="0">
                <a:latin typeface="Calibri" panose="020F0502020204030204" pitchFamily="34" charset="0"/>
                <a:ea typeface="Verdana" panose="020B0604030504040204" pitchFamily="34" charset="0"/>
                <a:cs typeface="Verdana" panose="020B0604030504040204" pitchFamily="34" charset="0"/>
              </a:rPr>
              <a:t>inteso come </a:t>
            </a:r>
            <a:r>
              <a:rPr lang="it-IT" b="1" i="1" dirty="0">
                <a:latin typeface="Calibri" panose="020F0502020204030204" pitchFamily="34" charset="0"/>
                <a:ea typeface="Verdana" panose="020B0604030504040204" pitchFamily="34" charset="0"/>
                <a:cs typeface="Verdana" panose="020B0604030504040204" pitchFamily="34" charset="0"/>
              </a:rPr>
              <a:t>accessibilità </a:t>
            </a:r>
            <a:r>
              <a:rPr lang="it-IT" i="1" dirty="0">
                <a:latin typeface="Calibri" panose="020F0502020204030204" pitchFamily="34" charset="0"/>
                <a:ea typeface="Verdana" panose="020B0604030504040204" pitchFamily="34" charset="0"/>
                <a:cs typeface="Verdana" panose="020B0604030504040204" pitchFamily="34" charset="0"/>
              </a:rPr>
              <a:t>delle informazioni concernenti l'organizzazione e l'attività delle pubbliche amministrazioni</a:t>
            </a:r>
          </a:p>
          <a:p>
            <a:pPr marL="342900" indent="-342900">
              <a:buFont typeface="Wingdings" charset="2"/>
              <a:buChar char="ü"/>
            </a:pPr>
            <a:r>
              <a:rPr lang="it-IT" i="1" dirty="0">
                <a:latin typeface="Calibri" panose="020F0502020204030204" pitchFamily="34" charset="0"/>
                <a:ea typeface="Verdana" panose="020B0604030504040204" pitchFamily="34" charset="0"/>
                <a:cs typeface="Verdana" panose="020B0604030504040204" pitchFamily="34" charset="0"/>
              </a:rPr>
              <a:t>concorre ad attuare il </a:t>
            </a:r>
            <a:r>
              <a:rPr lang="it-IT" b="1" i="1" dirty="0">
                <a:latin typeface="Calibri" panose="020F0502020204030204" pitchFamily="34" charset="0"/>
                <a:ea typeface="Verdana" panose="020B0604030504040204" pitchFamily="34" charset="0"/>
                <a:cs typeface="Verdana" panose="020B0604030504040204" pitchFamily="34" charset="0"/>
              </a:rPr>
              <a:t>principio democratico e </a:t>
            </a:r>
            <a:r>
              <a:rPr lang="it-IT" i="1" dirty="0">
                <a:latin typeface="Calibri" panose="020F0502020204030204" pitchFamily="34" charset="0"/>
                <a:ea typeface="Verdana" panose="020B0604030504040204" pitchFamily="34" charset="0"/>
                <a:cs typeface="Verdana" panose="020B0604030504040204" pitchFamily="34" charset="0"/>
              </a:rPr>
              <a:t>i </a:t>
            </a:r>
            <a:r>
              <a:rPr lang="it-IT" b="1" i="1" dirty="0">
                <a:latin typeface="Calibri" panose="020F0502020204030204" pitchFamily="34" charset="0"/>
                <a:ea typeface="Verdana" panose="020B0604030504040204" pitchFamily="34" charset="0"/>
                <a:cs typeface="Verdana" panose="020B0604030504040204" pitchFamily="34" charset="0"/>
              </a:rPr>
              <a:t>principi costituzionali </a:t>
            </a:r>
            <a:r>
              <a:rPr lang="it-IT" i="1" dirty="0">
                <a:latin typeface="Calibri" panose="020F0502020204030204" pitchFamily="34" charset="0"/>
                <a:ea typeface="Verdana" panose="020B0604030504040204" pitchFamily="34" charset="0"/>
                <a:cs typeface="Verdana" panose="020B0604030504040204" pitchFamily="34" charset="0"/>
              </a:rPr>
              <a:t>di eguaglianza, di imparzialità, buon andamento, responsabilità, efficacia ed efficienza nell'utilizzo di risorse pubbliche, integrità e lealtà nel servizio alla nazione. </a:t>
            </a:r>
          </a:p>
        </p:txBody>
      </p:sp>
      <p:pic>
        <p:nvPicPr>
          <p:cNvPr id="8" name="Immagine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594928" y="1563557"/>
            <a:ext cx="900671" cy="805811"/>
          </a:xfrm>
          <a:prstGeom prst="rect">
            <a:avLst/>
          </a:prstGeom>
        </p:spPr>
      </p:pic>
    </p:spTree>
    <p:extLst>
      <p:ext uri="{BB962C8B-B14F-4D97-AF65-F5344CB8AC3E}">
        <p14:creationId xmlns:p14="http://schemas.microsoft.com/office/powerpoint/2010/main" val="412014947"/>
      </p:ext>
    </p:extLst>
  </p:cSld>
  <p:clrMapOvr>
    <a:masterClrMapping/>
  </p:clrMapOvr>
  <p:transition/>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10"/>
          <p:cNvSpPr>
            <a:spLocks noChangeArrowheads="1"/>
          </p:cNvSpPr>
          <p:nvPr/>
        </p:nvSpPr>
        <p:spPr bwMode="auto">
          <a:xfrm>
            <a:off x="270892" y="150813"/>
            <a:ext cx="9244583" cy="398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eaLnBrk="0" hangingPunct="0"/>
            <a:r>
              <a:rPr lang="it-IT" sz="2800" b="1" dirty="0">
                <a:solidFill>
                  <a:srgbClr val="0A6AAE"/>
                </a:solidFill>
                <a:latin typeface="Calibri" pitchFamily="34" charset="0"/>
              </a:rPr>
              <a:t>Parte 2 – L’ACCESSO CIVICO </a:t>
            </a:r>
          </a:p>
        </p:txBody>
      </p:sp>
      <p:sp>
        <p:nvSpPr>
          <p:cNvPr id="10" name="Rectangle 3"/>
          <p:cNvSpPr>
            <a:spLocks noChangeArrowheads="1"/>
          </p:cNvSpPr>
          <p:nvPr/>
        </p:nvSpPr>
        <p:spPr bwMode="auto">
          <a:xfrm>
            <a:off x="271463" y="815467"/>
            <a:ext cx="9244012" cy="5613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lvl="1" eaLnBrk="0" hangingPunct="0">
              <a:lnSpc>
                <a:spcPct val="130000"/>
              </a:lnSpc>
              <a:buClr>
                <a:srgbClr val="0A6AAE"/>
              </a:buClr>
              <a:buSzPct val="90000"/>
            </a:pPr>
            <a:endParaRPr lang="it-IT" b="1" dirty="0">
              <a:latin typeface="Calibri" panose="020F0502020204030204" pitchFamily="34" charset="0"/>
              <a:ea typeface="Verdana" panose="020B0604030504040204" pitchFamily="34" charset="0"/>
              <a:cs typeface="Verdana" panose="020B0604030504040204" pitchFamily="34" charset="0"/>
            </a:endParaRPr>
          </a:p>
        </p:txBody>
      </p:sp>
      <p:sp>
        <p:nvSpPr>
          <p:cNvPr id="4" name="Rectangle 3"/>
          <p:cNvSpPr>
            <a:spLocks noChangeArrowheads="1"/>
          </p:cNvSpPr>
          <p:nvPr/>
        </p:nvSpPr>
        <p:spPr bwMode="auto">
          <a:xfrm>
            <a:off x="271463" y="1437854"/>
            <a:ext cx="9244012" cy="49434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lvl="1" algn="ctr" eaLnBrk="0" hangingPunct="0">
              <a:lnSpc>
                <a:spcPct val="130000"/>
              </a:lnSpc>
              <a:buClr>
                <a:srgbClr val="0A6AAE"/>
              </a:buClr>
              <a:buSzPct val="90000"/>
            </a:pPr>
            <a:endParaRPr lang="it-IT" b="1" dirty="0">
              <a:latin typeface="Calibri" panose="020F0502020204030204" pitchFamily="34" charset="0"/>
              <a:ea typeface="Verdana" panose="020B0604030504040204" pitchFamily="34" charset="0"/>
              <a:cs typeface="Verdana" panose="020B0604030504040204" pitchFamily="34" charset="0"/>
            </a:endParaRPr>
          </a:p>
          <a:p>
            <a:pPr marL="0" lvl="1" algn="ctr" eaLnBrk="0" hangingPunct="0">
              <a:lnSpc>
                <a:spcPct val="130000"/>
              </a:lnSpc>
              <a:buClr>
                <a:srgbClr val="0A6AAE"/>
              </a:buClr>
              <a:buSzPct val="90000"/>
            </a:pPr>
            <a:r>
              <a:rPr lang="it-IT" b="1" dirty="0">
                <a:latin typeface="Calibri" panose="020F0502020204030204" pitchFamily="34" charset="0"/>
                <a:ea typeface="Verdana" panose="020B0604030504040204" pitchFamily="34" charset="0"/>
                <a:cs typeface="Verdana" panose="020B0604030504040204" pitchFamily="34" charset="0"/>
              </a:rPr>
              <a:t>QUALI DATI SONO OGGETTO DI PUBBLICAZIONE OBBLIGATORIA? (2)</a:t>
            </a:r>
          </a:p>
          <a:p>
            <a:pPr marL="0" lvl="1" eaLnBrk="0" hangingPunct="0">
              <a:lnSpc>
                <a:spcPct val="130000"/>
              </a:lnSpc>
              <a:buClr>
                <a:srgbClr val="0A6AAE"/>
              </a:buClr>
              <a:buSzPct val="90000"/>
            </a:pPr>
            <a:endParaRPr lang="it-IT" b="1" dirty="0">
              <a:latin typeface="Calibri" panose="020F0502020204030204" pitchFamily="34" charset="0"/>
              <a:ea typeface="Verdana" panose="020B0604030504040204" pitchFamily="34" charset="0"/>
              <a:cs typeface="Verdana" panose="020B0604030504040204" pitchFamily="34" charset="0"/>
            </a:endParaRPr>
          </a:p>
          <a:p>
            <a:pPr marL="342900" indent="-342900" eaLnBrk="1" hangingPunct="1">
              <a:buFont typeface="Arial" charset="0"/>
              <a:buChar char="•"/>
            </a:pPr>
            <a:r>
              <a:rPr lang="it-IT" altLang="it-IT" dirty="0"/>
              <a:t>Dati sulla contrattazione collettiva</a:t>
            </a:r>
          </a:p>
          <a:p>
            <a:pPr marL="342900" indent="-342900" eaLnBrk="1" hangingPunct="1">
              <a:buFont typeface="Arial" charset="0"/>
              <a:buChar char="•"/>
            </a:pPr>
            <a:r>
              <a:rPr lang="it-IT" altLang="it-IT" dirty="0"/>
              <a:t>Dati relativi agli enti pubblici vigilati, e agli enti di diritto privato in controllo pubblico, nonché alle partecipazioni in società di diritto privato</a:t>
            </a:r>
          </a:p>
          <a:p>
            <a:pPr marL="342900" indent="-342900" eaLnBrk="1" hangingPunct="1">
              <a:buFont typeface="Arial" charset="0"/>
              <a:buChar char="•"/>
            </a:pPr>
            <a:r>
              <a:rPr lang="it-IT" altLang="it-IT" dirty="0"/>
              <a:t>Provvedimenti amministrativi</a:t>
            </a:r>
          </a:p>
          <a:p>
            <a:pPr marL="342900" indent="-342900" eaLnBrk="1" hangingPunct="1">
              <a:buFont typeface="Arial" charset="0"/>
              <a:buChar char="•"/>
            </a:pPr>
            <a:r>
              <a:rPr lang="it-IT" altLang="it-IT" dirty="0"/>
              <a:t>Dati aggregati relativi all'attività amministrativa</a:t>
            </a:r>
          </a:p>
          <a:p>
            <a:pPr marL="342900" indent="-342900" eaLnBrk="1" hangingPunct="1">
              <a:buFont typeface="Arial" charset="0"/>
              <a:buChar char="•"/>
            </a:pPr>
            <a:r>
              <a:rPr lang="it-IT" altLang="it-IT" dirty="0"/>
              <a:t>Controlli sulle imprese</a:t>
            </a:r>
          </a:p>
          <a:p>
            <a:pPr marL="342900" indent="-342900" eaLnBrk="1" hangingPunct="1">
              <a:buFont typeface="Arial" charset="0"/>
              <a:buChar char="•"/>
            </a:pPr>
            <a:r>
              <a:rPr lang="it-IT" altLang="it-IT" dirty="0"/>
              <a:t>Atti di concessione di sovvenzioni, contributi, sussidi e attribuzione di vantaggi economici a persone fisiche ed enti pubblici e privati</a:t>
            </a:r>
          </a:p>
          <a:p>
            <a:pPr marL="0" lvl="1" eaLnBrk="0" hangingPunct="0">
              <a:lnSpc>
                <a:spcPct val="130000"/>
              </a:lnSpc>
              <a:buClr>
                <a:srgbClr val="0A6AAE"/>
              </a:buClr>
              <a:buSzPct val="90000"/>
            </a:pPr>
            <a:endParaRPr lang="it-IT" b="1" dirty="0">
              <a:latin typeface="Calibri" panose="020F0502020204030204" pitchFamily="34" charset="0"/>
              <a:ea typeface="Verdana" panose="020B0604030504040204" pitchFamily="34" charset="0"/>
              <a:cs typeface="Verdana" panose="020B0604030504040204" pitchFamily="34" charset="0"/>
            </a:endParaRPr>
          </a:p>
        </p:txBody>
      </p:sp>
      <p:pic>
        <p:nvPicPr>
          <p:cNvPr id="2" name="Immagine 1"/>
          <p:cNvPicPr>
            <a:picLocks noChangeAspect="1"/>
          </p:cNvPicPr>
          <p:nvPr/>
        </p:nvPicPr>
        <p:blipFill>
          <a:blip r:embed="rId3"/>
          <a:stretch>
            <a:fillRect/>
          </a:stretch>
        </p:blipFill>
        <p:spPr>
          <a:xfrm>
            <a:off x="7255668" y="6693"/>
            <a:ext cx="2515646" cy="1780738"/>
          </a:xfrm>
          <a:prstGeom prst="rect">
            <a:avLst/>
          </a:prstGeom>
        </p:spPr>
      </p:pic>
    </p:spTree>
    <p:extLst>
      <p:ext uri="{BB962C8B-B14F-4D97-AF65-F5344CB8AC3E}">
        <p14:creationId xmlns:p14="http://schemas.microsoft.com/office/powerpoint/2010/main" val="1843782406"/>
      </p:ext>
    </p:extLst>
  </p:cSld>
  <p:clrMapOvr>
    <a:masterClrMapping/>
  </p:clrMapOvr>
  <p:transition/>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10"/>
          <p:cNvSpPr>
            <a:spLocks noChangeArrowheads="1"/>
          </p:cNvSpPr>
          <p:nvPr/>
        </p:nvSpPr>
        <p:spPr bwMode="auto">
          <a:xfrm>
            <a:off x="270892" y="150813"/>
            <a:ext cx="9244583" cy="398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eaLnBrk="0" hangingPunct="0"/>
            <a:r>
              <a:rPr lang="it-IT" sz="2800" b="1" dirty="0">
                <a:solidFill>
                  <a:srgbClr val="0A6AAE"/>
                </a:solidFill>
                <a:latin typeface="Calibri" pitchFamily="34" charset="0"/>
              </a:rPr>
              <a:t>Parte 2 – L’ACCESSO CIVICO </a:t>
            </a:r>
          </a:p>
        </p:txBody>
      </p:sp>
      <p:sp>
        <p:nvSpPr>
          <p:cNvPr id="10" name="Rectangle 3"/>
          <p:cNvSpPr>
            <a:spLocks noChangeArrowheads="1"/>
          </p:cNvSpPr>
          <p:nvPr/>
        </p:nvSpPr>
        <p:spPr bwMode="auto">
          <a:xfrm>
            <a:off x="271463" y="815467"/>
            <a:ext cx="9244012" cy="5613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lvl="1" eaLnBrk="0" hangingPunct="0">
              <a:lnSpc>
                <a:spcPct val="130000"/>
              </a:lnSpc>
              <a:buClr>
                <a:srgbClr val="0A6AAE"/>
              </a:buClr>
              <a:buSzPct val="90000"/>
            </a:pPr>
            <a:endParaRPr lang="it-IT" b="1" dirty="0">
              <a:latin typeface="Calibri" panose="020F0502020204030204" pitchFamily="34" charset="0"/>
              <a:ea typeface="Verdana" panose="020B0604030504040204" pitchFamily="34" charset="0"/>
              <a:cs typeface="Verdana" panose="020B0604030504040204" pitchFamily="34" charset="0"/>
            </a:endParaRPr>
          </a:p>
        </p:txBody>
      </p:sp>
      <p:sp>
        <p:nvSpPr>
          <p:cNvPr id="4" name="Rectangle 3"/>
          <p:cNvSpPr>
            <a:spLocks noChangeArrowheads="1"/>
          </p:cNvSpPr>
          <p:nvPr/>
        </p:nvSpPr>
        <p:spPr bwMode="auto">
          <a:xfrm>
            <a:off x="271463" y="1437854"/>
            <a:ext cx="9244012" cy="49434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eaLnBrk="1" hangingPunct="1">
              <a:buFont typeface="Arial" charset="0"/>
              <a:buChar char="•"/>
            </a:pPr>
            <a:endParaRPr lang="it-IT" b="1" dirty="0">
              <a:latin typeface="Calibri" panose="020F0502020204030204" pitchFamily="34" charset="0"/>
              <a:ea typeface="Verdana" panose="020B0604030504040204" pitchFamily="34" charset="0"/>
              <a:cs typeface="Verdana" panose="020B0604030504040204" pitchFamily="34" charset="0"/>
            </a:endParaRPr>
          </a:p>
          <a:p>
            <a:pPr marL="342900" indent="-342900" algn="ctr" eaLnBrk="1" hangingPunct="1">
              <a:buFont typeface="Arial" charset="0"/>
              <a:buChar char="•"/>
            </a:pPr>
            <a:endParaRPr lang="it-IT" b="1" dirty="0">
              <a:latin typeface="Calibri" panose="020F0502020204030204" pitchFamily="34" charset="0"/>
              <a:ea typeface="Verdana" panose="020B0604030504040204" pitchFamily="34" charset="0"/>
              <a:cs typeface="Verdana" panose="020B0604030504040204" pitchFamily="34" charset="0"/>
            </a:endParaRPr>
          </a:p>
          <a:p>
            <a:pPr algn="ctr" eaLnBrk="1" hangingPunct="1"/>
            <a:r>
              <a:rPr lang="it-IT" b="1" dirty="0">
                <a:latin typeface="Calibri" panose="020F0502020204030204" pitchFamily="34" charset="0"/>
                <a:ea typeface="Verdana" panose="020B0604030504040204" pitchFamily="34" charset="0"/>
                <a:cs typeface="Verdana" panose="020B0604030504040204" pitchFamily="34" charset="0"/>
              </a:rPr>
              <a:t>QUALI SONO I DOCUMENTI OGGETTO DI PUBBLICAZIONE OBBLIGATORIA? (3)</a:t>
            </a:r>
          </a:p>
          <a:p>
            <a:pPr algn="ctr" eaLnBrk="1" hangingPunct="1"/>
            <a:r>
              <a:rPr lang="it-IT" b="1" dirty="0">
                <a:latin typeface="Calibri" panose="020F0502020204030204" pitchFamily="34" charset="0"/>
                <a:ea typeface="Verdana" panose="020B0604030504040204" pitchFamily="34" charset="0"/>
                <a:cs typeface="Verdana" panose="020B0604030504040204" pitchFamily="34" charset="0"/>
              </a:rPr>
              <a:t> </a:t>
            </a:r>
          </a:p>
          <a:p>
            <a:pPr marL="342900" indent="-342900" eaLnBrk="1" hangingPunct="1">
              <a:buFont typeface="Arial" charset="0"/>
              <a:buChar char="•"/>
            </a:pPr>
            <a:r>
              <a:rPr lang="it-IT" altLang="it-IT" dirty="0"/>
              <a:t>Uso delle risorse pubbliche </a:t>
            </a:r>
          </a:p>
          <a:p>
            <a:pPr marL="342900" indent="-342900" eaLnBrk="1" hangingPunct="1">
              <a:buFont typeface="Arial" charset="0"/>
              <a:buChar char="•"/>
            </a:pPr>
            <a:r>
              <a:rPr lang="it-IT" altLang="it-IT" dirty="0"/>
              <a:t>Beni immobili e la gestione del patrimonio</a:t>
            </a:r>
          </a:p>
          <a:p>
            <a:pPr marL="342900" indent="-342900" eaLnBrk="1" hangingPunct="1">
              <a:buFont typeface="Arial" charset="0"/>
              <a:buChar char="•"/>
            </a:pPr>
            <a:r>
              <a:rPr lang="it-IT" altLang="it-IT" dirty="0"/>
              <a:t>Controlli sull'organizzazione e sull'attività dell'amministrazione</a:t>
            </a:r>
          </a:p>
          <a:p>
            <a:pPr marL="342900" indent="-342900" eaLnBrk="1" hangingPunct="1">
              <a:buFont typeface="Arial" charset="0"/>
              <a:buChar char="•"/>
            </a:pPr>
            <a:r>
              <a:rPr lang="it-IT" altLang="it-IT" dirty="0"/>
              <a:t>Servizi erogati</a:t>
            </a:r>
          </a:p>
          <a:p>
            <a:pPr marL="342900" indent="-342900" eaLnBrk="1" hangingPunct="1">
              <a:buFont typeface="Arial" charset="0"/>
              <a:buChar char="•"/>
            </a:pPr>
            <a:r>
              <a:rPr lang="it-IT" altLang="it-IT" dirty="0"/>
              <a:t>Tempi di pagamento dell'amministrazione</a:t>
            </a:r>
          </a:p>
          <a:p>
            <a:pPr marL="342900" indent="-342900" eaLnBrk="1" hangingPunct="1">
              <a:buFont typeface="Arial" charset="0"/>
              <a:buChar char="•"/>
            </a:pPr>
            <a:r>
              <a:rPr lang="it-IT" altLang="it-IT" dirty="0"/>
              <a:t>Procedimenti amministrativi e ai controlli sulle dichiarazioni sostitutive e l'acquisizione d'ufficio dei dati</a:t>
            </a:r>
          </a:p>
          <a:p>
            <a:pPr marL="0" lvl="1" algn="ctr" eaLnBrk="0" hangingPunct="0">
              <a:lnSpc>
                <a:spcPct val="130000"/>
              </a:lnSpc>
              <a:buClr>
                <a:srgbClr val="0A6AAE"/>
              </a:buClr>
              <a:buSzPct val="90000"/>
            </a:pPr>
            <a:endParaRPr lang="it-IT" b="1" dirty="0">
              <a:latin typeface="Calibri" panose="020F0502020204030204" pitchFamily="34" charset="0"/>
              <a:ea typeface="Verdana" panose="020B0604030504040204" pitchFamily="34" charset="0"/>
              <a:cs typeface="Verdana" panose="020B0604030504040204" pitchFamily="34" charset="0"/>
            </a:endParaRPr>
          </a:p>
        </p:txBody>
      </p:sp>
      <p:pic>
        <p:nvPicPr>
          <p:cNvPr id="2" name="Immagine 1"/>
          <p:cNvPicPr>
            <a:picLocks noChangeAspect="1"/>
          </p:cNvPicPr>
          <p:nvPr/>
        </p:nvPicPr>
        <p:blipFill>
          <a:blip r:embed="rId3"/>
          <a:stretch>
            <a:fillRect/>
          </a:stretch>
        </p:blipFill>
        <p:spPr>
          <a:xfrm>
            <a:off x="7327676" y="150813"/>
            <a:ext cx="2422716" cy="1596194"/>
          </a:xfrm>
          <a:prstGeom prst="rect">
            <a:avLst/>
          </a:prstGeom>
        </p:spPr>
      </p:pic>
    </p:spTree>
    <p:extLst>
      <p:ext uri="{BB962C8B-B14F-4D97-AF65-F5344CB8AC3E}">
        <p14:creationId xmlns:p14="http://schemas.microsoft.com/office/powerpoint/2010/main" val="1790534454"/>
      </p:ext>
    </p:extLst>
  </p:cSld>
  <p:clrMapOvr>
    <a:masterClrMapping/>
  </p:clrMapOvr>
  <p:transition/>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10"/>
          <p:cNvSpPr>
            <a:spLocks noChangeArrowheads="1"/>
          </p:cNvSpPr>
          <p:nvPr/>
        </p:nvSpPr>
        <p:spPr bwMode="auto">
          <a:xfrm>
            <a:off x="270892" y="150813"/>
            <a:ext cx="9244583" cy="398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eaLnBrk="0" hangingPunct="0"/>
            <a:r>
              <a:rPr lang="it-IT" sz="2800" b="1" dirty="0">
                <a:solidFill>
                  <a:srgbClr val="0A6AAE"/>
                </a:solidFill>
                <a:latin typeface="Calibri" pitchFamily="34" charset="0"/>
              </a:rPr>
              <a:t>Parte 2 – L’ ACCESSO CIVICO </a:t>
            </a:r>
          </a:p>
        </p:txBody>
      </p:sp>
      <p:sp>
        <p:nvSpPr>
          <p:cNvPr id="13" name="Rettangolo arrotondato 12"/>
          <p:cNvSpPr/>
          <p:nvPr/>
        </p:nvSpPr>
        <p:spPr bwMode="auto">
          <a:xfrm>
            <a:off x="414907" y="774367"/>
            <a:ext cx="9071713" cy="1368000"/>
          </a:xfrm>
          <a:prstGeom prst="roundRect">
            <a:avLst>
              <a:gd name="adj" fmla="val 7517"/>
            </a:avLst>
          </a:prstGeom>
          <a:noFill/>
          <a:ln w="9525" cap="flat" cmpd="sng" algn="ctr">
            <a:solidFill>
              <a:schemeClr val="tx1"/>
            </a:solidFill>
            <a:prstDash val="solid"/>
            <a:round/>
            <a:headEnd type="none" w="med" len="med"/>
            <a:tailEnd type="none" w="med" len="med"/>
          </a:ln>
          <a:effectLst/>
        </p:spPr>
        <p:txBody>
          <a:bodyPr vert="horz" wrap="square" lIns="216000" tIns="45720" rIns="91440" bIns="45720" numCol="1" rtlCol="0" anchor="ctr" anchorCtr="0" compatLnSpc="1">
            <a:prstTxWarp prst="textNoShape">
              <a:avLst/>
            </a:prstTxWarp>
          </a:bodyPr>
          <a:lstStyle/>
          <a:p>
            <a:pPr marL="271462" eaLnBrk="0" hangingPunct="0"/>
            <a:endParaRPr lang="it-IT" sz="1400" dirty="0">
              <a:latin typeface="Arial" pitchFamily="-110" charset="0"/>
            </a:endParaRPr>
          </a:p>
        </p:txBody>
      </p:sp>
      <p:sp>
        <p:nvSpPr>
          <p:cNvPr id="14" name="Rectangle 3"/>
          <p:cNvSpPr>
            <a:spLocks noChangeArrowheads="1"/>
          </p:cNvSpPr>
          <p:nvPr/>
        </p:nvSpPr>
        <p:spPr bwMode="auto">
          <a:xfrm>
            <a:off x="2543805" y="1011643"/>
            <a:ext cx="4891883" cy="3783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indent="-457200" eaLnBrk="0" hangingPunct="0">
              <a:lnSpc>
                <a:spcPct val="130000"/>
              </a:lnSpc>
              <a:buClr>
                <a:srgbClr val="0A6AAE"/>
              </a:buClr>
              <a:buSzPct val="90000"/>
            </a:pPr>
            <a:r>
              <a:rPr lang="it-IT" b="1" i="1" dirty="0">
                <a:solidFill>
                  <a:srgbClr val="FF0000"/>
                </a:solidFill>
                <a:latin typeface="Calibri" panose="020F0502020204030204" pitchFamily="34" charset="0"/>
                <a:ea typeface="Verdana" panose="020B0604030504040204" pitchFamily="34" charset="0"/>
                <a:cs typeface="Verdana" panose="020B0604030504040204" pitchFamily="34" charset="0"/>
              </a:rPr>
              <a:t>COSA DEVE FARE L’AMMINISTRAZIONE </a:t>
            </a:r>
            <a:endParaRPr lang="it-IT" b="1" dirty="0">
              <a:latin typeface="Calibri" panose="020F0502020204030204" pitchFamily="34" charset="0"/>
              <a:ea typeface="Verdana" panose="020B0604030504040204" pitchFamily="34" charset="0"/>
              <a:cs typeface="Verdana" panose="020B0604030504040204" pitchFamily="34" charset="0"/>
            </a:endParaRPr>
          </a:p>
        </p:txBody>
      </p:sp>
      <p:sp>
        <p:nvSpPr>
          <p:cNvPr id="9" name="Rectangle 3"/>
          <p:cNvSpPr>
            <a:spLocks noChangeArrowheads="1"/>
          </p:cNvSpPr>
          <p:nvPr/>
        </p:nvSpPr>
        <p:spPr bwMode="auto">
          <a:xfrm>
            <a:off x="270892" y="2309107"/>
            <a:ext cx="9244012" cy="3638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107950" lvl="1" eaLnBrk="0" hangingPunct="0">
              <a:buClr>
                <a:srgbClr val="0A6AAE"/>
              </a:buClr>
              <a:buSzPct val="90000"/>
            </a:pPr>
            <a:endParaRPr lang="it-IT" b="1" i="1" dirty="0">
              <a:latin typeface="Calibri" panose="020F0502020204030204" pitchFamily="34" charset="0"/>
              <a:ea typeface="Verdana" panose="020B0604030504040204" pitchFamily="34" charset="0"/>
              <a:cs typeface="Verdana" panose="020B0604030504040204" pitchFamily="34" charset="0"/>
            </a:endParaRPr>
          </a:p>
        </p:txBody>
      </p:sp>
      <p:sp>
        <p:nvSpPr>
          <p:cNvPr id="10" name="Rectangle 3"/>
          <p:cNvSpPr>
            <a:spLocks noChangeArrowheads="1"/>
          </p:cNvSpPr>
          <p:nvPr/>
        </p:nvSpPr>
        <p:spPr bwMode="auto">
          <a:xfrm>
            <a:off x="270892" y="3421463"/>
            <a:ext cx="9244012" cy="26358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it-IT" altLang="it-IT" dirty="0"/>
              <a:t>Entro 30 gg. la p.a.</a:t>
            </a:r>
          </a:p>
          <a:p>
            <a:pPr lvl="1" eaLnBrk="1" hangingPunct="1"/>
            <a:r>
              <a:rPr lang="it-IT" altLang="it-IT" dirty="0"/>
              <a:t>procede alla pubblicazione nel sito del documento, dell'informazione o del dato richiesto e lo trasmette contestualmente al richiedente</a:t>
            </a:r>
          </a:p>
          <a:p>
            <a:pPr lvl="1" eaLnBrk="1" hangingPunct="1"/>
            <a:r>
              <a:rPr lang="it-IT" altLang="it-IT" dirty="0"/>
              <a:t>ovvero comunica al richiedente l'avvenuta pubblicazione</a:t>
            </a:r>
          </a:p>
          <a:p>
            <a:pPr marL="107950" lvl="1" eaLnBrk="0" hangingPunct="0">
              <a:buClr>
                <a:srgbClr val="0A6AAE"/>
              </a:buClr>
              <a:buSzPct val="90000"/>
            </a:pPr>
            <a:endParaRPr lang="it-IT" sz="1800" i="1" dirty="0">
              <a:latin typeface="Calibri" panose="020F0502020204030204" pitchFamily="34" charset="0"/>
              <a:ea typeface="Verdana" panose="020B0604030504040204" pitchFamily="34" charset="0"/>
              <a:cs typeface="Verdana" panose="020B0604030504040204" pitchFamily="34" charset="0"/>
            </a:endParaRPr>
          </a:p>
        </p:txBody>
      </p:sp>
      <p:sp>
        <p:nvSpPr>
          <p:cNvPr id="12" name="Triangolo isoscele 11"/>
          <p:cNvSpPr/>
          <p:nvPr/>
        </p:nvSpPr>
        <p:spPr bwMode="auto">
          <a:xfrm rot="10800000">
            <a:off x="3475248" y="2924943"/>
            <a:ext cx="2952328" cy="396044"/>
          </a:xfrm>
          <a:prstGeom prst="triangle">
            <a:avLst/>
          </a:prstGeom>
          <a:solidFill>
            <a:srgbClr val="EAEAEA"/>
          </a:solidFill>
          <a:ln w="9525" cap="flat" cmpd="sng" algn="ctr">
            <a:solidFill>
              <a:schemeClr val="tx1"/>
            </a:solidFill>
            <a:prstDash val="solid"/>
            <a:round/>
            <a:headEnd type="none" w="med" len="med"/>
            <a:tailEnd type="none" w="med" len="med"/>
          </a:ln>
          <a:effectLst>
            <a:outerShdw blurRad="50800" dist="38100" dir="2700000" algn="tl" rotWithShape="0">
              <a:prstClr val="black">
                <a:alpha val="40000"/>
              </a:prstClr>
            </a:outerShdw>
          </a:effectLst>
        </p:spPr>
        <p:txBody>
          <a:bodyPr vert="horz" wrap="none" lIns="91440" tIns="45720" rIns="91440" bIns="45720" numCol="1" rtlCol="0" anchor="ctr" anchorCtr="0" compatLnSpc="1">
            <a:prstTxWarp prst="textNoShape">
              <a:avLst/>
            </a:prstTxWarp>
          </a:bodyPr>
          <a:lstStyle/>
          <a:p>
            <a:pPr algn="r" eaLnBrk="0" hangingPunct="0"/>
            <a:endParaRPr lang="it-IT"/>
          </a:p>
        </p:txBody>
      </p:sp>
      <p:pic>
        <p:nvPicPr>
          <p:cNvPr id="11" name="Immagine 10"/>
          <p:cNvPicPr>
            <a:picLocks noChangeAspect="1"/>
          </p:cNvPicPr>
          <p:nvPr/>
        </p:nvPicPr>
        <p:blipFill>
          <a:blip r:embed="rId3"/>
          <a:stretch>
            <a:fillRect/>
          </a:stretch>
        </p:blipFill>
        <p:spPr>
          <a:xfrm>
            <a:off x="7893823" y="649750"/>
            <a:ext cx="2000383" cy="2049237"/>
          </a:xfrm>
          <a:prstGeom prst="rect">
            <a:avLst/>
          </a:prstGeom>
        </p:spPr>
      </p:pic>
    </p:spTree>
    <p:extLst>
      <p:ext uri="{BB962C8B-B14F-4D97-AF65-F5344CB8AC3E}">
        <p14:creationId xmlns:p14="http://schemas.microsoft.com/office/powerpoint/2010/main" val="144725548"/>
      </p:ext>
    </p:extLst>
  </p:cSld>
  <p:clrMapOvr>
    <a:masterClrMapping/>
  </p:clrMapOvr>
  <p:transition/>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10"/>
          <p:cNvSpPr>
            <a:spLocks noChangeArrowheads="1"/>
          </p:cNvSpPr>
          <p:nvPr/>
        </p:nvSpPr>
        <p:spPr bwMode="auto">
          <a:xfrm>
            <a:off x="270892" y="150813"/>
            <a:ext cx="9244583" cy="398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eaLnBrk="0" hangingPunct="0"/>
            <a:r>
              <a:rPr lang="it-IT" sz="2800" b="1" dirty="0">
                <a:solidFill>
                  <a:srgbClr val="0A6AAE"/>
                </a:solidFill>
                <a:latin typeface="Calibri" pitchFamily="34" charset="0"/>
              </a:rPr>
              <a:t>Parte 2 – L’ACCESSO CIVICO </a:t>
            </a:r>
          </a:p>
        </p:txBody>
      </p:sp>
      <p:sp>
        <p:nvSpPr>
          <p:cNvPr id="10" name="Rectangle 3"/>
          <p:cNvSpPr>
            <a:spLocks noChangeArrowheads="1"/>
          </p:cNvSpPr>
          <p:nvPr/>
        </p:nvSpPr>
        <p:spPr bwMode="auto">
          <a:xfrm>
            <a:off x="271463" y="815467"/>
            <a:ext cx="9244012" cy="5613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lvl="1" eaLnBrk="0" hangingPunct="0">
              <a:lnSpc>
                <a:spcPct val="130000"/>
              </a:lnSpc>
              <a:buClr>
                <a:srgbClr val="0A6AAE"/>
              </a:buClr>
              <a:buSzPct val="90000"/>
            </a:pPr>
            <a:endParaRPr lang="it-IT" b="1" dirty="0">
              <a:latin typeface="Calibri" panose="020F0502020204030204" pitchFamily="34" charset="0"/>
              <a:ea typeface="Verdana" panose="020B0604030504040204" pitchFamily="34" charset="0"/>
              <a:cs typeface="Verdana" panose="020B0604030504040204" pitchFamily="34" charset="0"/>
            </a:endParaRPr>
          </a:p>
        </p:txBody>
      </p:sp>
      <p:sp>
        <p:nvSpPr>
          <p:cNvPr id="4" name="Rectangle 3"/>
          <p:cNvSpPr>
            <a:spLocks noChangeArrowheads="1"/>
          </p:cNvSpPr>
          <p:nvPr/>
        </p:nvSpPr>
        <p:spPr bwMode="auto">
          <a:xfrm>
            <a:off x="271463" y="1437854"/>
            <a:ext cx="9244012" cy="49434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eaLnBrk="1" hangingPunct="1">
              <a:buFont typeface="Arial" charset="0"/>
              <a:buChar char="•"/>
            </a:pPr>
            <a:endParaRPr lang="it-IT" b="1" dirty="0">
              <a:latin typeface="Calibri" panose="020F0502020204030204" pitchFamily="34" charset="0"/>
              <a:ea typeface="Verdana" panose="020B0604030504040204" pitchFamily="34" charset="0"/>
              <a:cs typeface="Verdana" panose="020B0604030504040204" pitchFamily="34" charset="0"/>
            </a:endParaRPr>
          </a:p>
          <a:p>
            <a:pPr marL="0" lvl="1" algn="ctr" eaLnBrk="0" hangingPunct="0">
              <a:lnSpc>
                <a:spcPct val="130000"/>
              </a:lnSpc>
              <a:buClr>
                <a:srgbClr val="0A6AAE"/>
              </a:buClr>
              <a:buSzPct val="90000"/>
            </a:pPr>
            <a:endParaRPr lang="it-IT" b="1" dirty="0">
              <a:latin typeface="Calibri" panose="020F0502020204030204" pitchFamily="34" charset="0"/>
              <a:ea typeface="Verdana" panose="020B0604030504040204" pitchFamily="34" charset="0"/>
              <a:cs typeface="Verdana" panose="020B0604030504040204" pitchFamily="34" charset="0"/>
            </a:endParaRPr>
          </a:p>
        </p:txBody>
      </p:sp>
      <p:sp>
        <p:nvSpPr>
          <p:cNvPr id="3" name="Rettangolo 2"/>
          <p:cNvSpPr/>
          <p:nvPr/>
        </p:nvSpPr>
        <p:spPr>
          <a:xfrm>
            <a:off x="270892" y="1808089"/>
            <a:ext cx="8875876" cy="3477875"/>
          </a:xfrm>
          <a:prstGeom prst="rect">
            <a:avLst/>
          </a:prstGeom>
        </p:spPr>
        <p:txBody>
          <a:bodyPr wrap="square">
            <a:spAutoFit/>
          </a:bodyPr>
          <a:lstStyle/>
          <a:p>
            <a:pPr algn="ctr" eaLnBrk="1" hangingPunct="1"/>
            <a:r>
              <a:rPr lang="it-IT" altLang="it-IT" b="1" dirty="0">
                <a:solidFill>
                  <a:srgbClr val="FF0000"/>
                </a:solidFill>
              </a:rPr>
              <a:t>SANZIONI</a:t>
            </a:r>
          </a:p>
          <a:p>
            <a:pPr marL="342900" indent="-342900" eaLnBrk="1" hangingPunct="1">
              <a:buFont typeface="Arial" charset="0"/>
              <a:buChar char="•"/>
            </a:pPr>
            <a:endParaRPr lang="it-IT" altLang="it-IT" dirty="0">
              <a:solidFill>
                <a:srgbClr val="FF0000"/>
              </a:solidFill>
            </a:endParaRPr>
          </a:p>
          <a:p>
            <a:pPr eaLnBrk="1" hangingPunct="1"/>
            <a:r>
              <a:rPr lang="it-IT" altLang="it-IT" dirty="0"/>
              <a:t>L'inadempimento degli obblighi di pubblicazione costituisce:</a:t>
            </a:r>
          </a:p>
          <a:p>
            <a:pPr marL="800100" lvl="1" indent="-342900" eaLnBrk="1" hangingPunct="1">
              <a:buFont typeface="Arial" charset="0"/>
              <a:buChar char="•"/>
            </a:pPr>
            <a:r>
              <a:rPr lang="it-IT" altLang="it-IT" dirty="0"/>
              <a:t>elemento di valutazione della responsabilità dirigenziale</a:t>
            </a:r>
          </a:p>
          <a:p>
            <a:pPr marL="800100" lvl="1" indent="-342900" eaLnBrk="1" hangingPunct="1">
              <a:buFont typeface="Arial" charset="0"/>
              <a:buChar char="•"/>
            </a:pPr>
            <a:r>
              <a:rPr lang="it-IT" altLang="it-IT" dirty="0"/>
              <a:t>eventuale causa di responsabilità per danno all'immagine dell'amministrazione</a:t>
            </a:r>
          </a:p>
          <a:p>
            <a:pPr marL="800100" lvl="1" indent="-342900" eaLnBrk="1" hangingPunct="1">
              <a:buFont typeface="Arial" charset="0"/>
              <a:buChar char="•"/>
            </a:pPr>
            <a:r>
              <a:rPr lang="it-IT" altLang="it-IT" dirty="0"/>
              <a:t>sono comunque valutati ai fini della corresponsione della retribuzione di risultato e del trattamento accessorio collegato alla </a:t>
            </a:r>
            <a:r>
              <a:rPr lang="it-IT" altLang="it-IT" i="1" dirty="0"/>
              <a:t>performance</a:t>
            </a:r>
            <a:r>
              <a:rPr lang="it-IT" altLang="it-IT" dirty="0"/>
              <a:t> individuale dei responsabili</a:t>
            </a:r>
          </a:p>
          <a:p>
            <a:pPr marL="800100" lvl="1" indent="-342900" eaLnBrk="1" hangingPunct="1">
              <a:buFont typeface="Arial" charset="0"/>
              <a:buChar char="•"/>
            </a:pPr>
            <a:r>
              <a:rPr lang="it-IT" altLang="it-IT" dirty="0"/>
              <a:t>Sanzioni amministrative pecuniarie</a:t>
            </a:r>
          </a:p>
          <a:p>
            <a:pPr marL="342900" indent="-342900" eaLnBrk="1" hangingPunct="1">
              <a:buFont typeface="Arial" charset="0"/>
              <a:buChar char="•"/>
            </a:pPr>
            <a:endParaRPr lang="it-IT" altLang="it-IT" dirty="0">
              <a:solidFill>
                <a:srgbClr val="FF0000"/>
              </a:solidFill>
            </a:endParaRPr>
          </a:p>
        </p:txBody>
      </p:sp>
    </p:spTree>
    <p:extLst>
      <p:ext uri="{BB962C8B-B14F-4D97-AF65-F5344CB8AC3E}">
        <p14:creationId xmlns:p14="http://schemas.microsoft.com/office/powerpoint/2010/main" val="983631544"/>
      </p:ext>
    </p:extLst>
  </p:cSld>
  <p:clrMapOvr>
    <a:masterClrMapping/>
  </p:clrMapOvr>
  <p:transition/>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10"/>
          <p:cNvSpPr>
            <a:spLocks noChangeArrowheads="1"/>
          </p:cNvSpPr>
          <p:nvPr/>
        </p:nvSpPr>
        <p:spPr bwMode="auto">
          <a:xfrm>
            <a:off x="270892" y="150813"/>
            <a:ext cx="9244583" cy="398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eaLnBrk="0" hangingPunct="0"/>
            <a:r>
              <a:rPr lang="it-IT" sz="2800" b="1" dirty="0">
                <a:solidFill>
                  <a:srgbClr val="0A6AAE"/>
                </a:solidFill>
                <a:latin typeface="Calibri" pitchFamily="34" charset="0"/>
              </a:rPr>
              <a:t>Parte 3 –  l’accesso civico generalizzato</a:t>
            </a:r>
          </a:p>
          <a:p>
            <a:pPr eaLnBrk="0" hangingPunct="0"/>
            <a:endParaRPr lang="it-IT" sz="2800" b="1" dirty="0">
              <a:solidFill>
                <a:srgbClr val="0A6AAE"/>
              </a:solidFill>
              <a:latin typeface="Calibri" pitchFamily="34" charset="0"/>
            </a:endParaRPr>
          </a:p>
        </p:txBody>
      </p:sp>
      <p:sp>
        <p:nvSpPr>
          <p:cNvPr id="13" name="Rettangolo arrotondato 12"/>
          <p:cNvSpPr/>
          <p:nvPr/>
        </p:nvSpPr>
        <p:spPr bwMode="auto">
          <a:xfrm>
            <a:off x="414907" y="774367"/>
            <a:ext cx="9071713" cy="1368000"/>
          </a:xfrm>
          <a:prstGeom prst="roundRect">
            <a:avLst>
              <a:gd name="adj" fmla="val 7517"/>
            </a:avLst>
          </a:prstGeom>
          <a:noFill/>
          <a:ln w="9525" cap="flat" cmpd="sng" algn="ctr">
            <a:solidFill>
              <a:schemeClr val="tx1"/>
            </a:solidFill>
            <a:prstDash val="solid"/>
            <a:round/>
            <a:headEnd type="none" w="med" len="med"/>
            <a:tailEnd type="none" w="med" len="med"/>
          </a:ln>
          <a:effectLst/>
        </p:spPr>
        <p:txBody>
          <a:bodyPr vert="horz" wrap="square" lIns="216000" tIns="45720" rIns="91440" bIns="45720" numCol="1" rtlCol="0" anchor="ctr" anchorCtr="0" compatLnSpc="1">
            <a:prstTxWarp prst="textNoShape">
              <a:avLst/>
            </a:prstTxWarp>
          </a:bodyPr>
          <a:lstStyle/>
          <a:p>
            <a:pPr marL="271462" eaLnBrk="0" hangingPunct="0"/>
            <a:endParaRPr lang="it-IT" sz="1400" dirty="0">
              <a:latin typeface="Arial" pitchFamily="-110" charset="0"/>
            </a:endParaRPr>
          </a:p>
        </p:txBody>
      </p:sp>
      <p:sp>
        <p:nvSpPr>
          <p:cNvPr id="14" name="Rectangle 3"/>
          <p:cNvSpPr>
            <a:spLocks noChangeArrowheads="1"/>
          </p:cNvSpPr>
          <p:nvPr/>
        </p:nvSpPr>
        <p:spPr bwMode="auto">
          <a:xfrm>
            <a:off x="414907" y="774367"/>
            <a:ext cx="9071713" cy="136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indent="-457200" algn="ctr" eaLnBrk="0" hangingPunct="0">
              <a:lnSpc>
                <a:spcPct val="130000"/>
              </a:lnSpc>
              <a:buClr>
                <a:srgbClr val="0A6AAE"/>
              </a:buClr>
              <a:buSzPct val="90000"/>
            </a:pPr>
            <a:endParaRPr lang="it-IT" b="1" dirty="0"/>
          </a:p>
          <a:p>
            <a:pPr indent="-457200" algn="ctr" eaLnBrk="0" hangingPunct="0">
              <a:lnSpc>
                <a:spcPct val="130000"/>
              </a:lnSpc>
              <a:buClr>
                <a:srgbClr val="0A6AAE"/>
              </a:buClr>
              <a:buSzPct val="90000"/>
            </a:pPr>
            <a:endParaRPr lang="it-IT" b="1" dirty="0"/>
          </a:p>
          <a:p>
            <a:pPr indent="-457200" algn="ctr" eaLnBrk="0" hangingPunct="0">
              <a:lnSpc>
                <a:spcPct val="130000"/>
              </a:lnSpc>
              <a:buClr>
                <a:srgbClr val="0A6AAE"/>
              </a:buClr>
              <a:buSzPct val="90000"/>
            </a:pPr>
            <a:r>
              <a:rPr lang="it-IT" b="1" dirty="0"/>
              <a:t>Violazione degli obblighi di  pubblicazione e di accesso civico</a:t>
            </a:r>
            <a:endParaRPr lang="it-IT" b="1" dirty="0">
              <a:latin typeface="Calibri" panose="020F0502020204030204" pitchFamily="34" charset="0"/>
              <a:ea typeface="Verdana" panose="020B0604030504040204" pitchFamily="34" charset="0"/>
              <a:cs typeface="Verdana" panose="020B0604030504040204" pitchFamily="34" charset="0"/>
            </a:endParaRPr>
          </a:p>
        </p:txBody>
      </p:sp>
      <p:sp>
        <p:nvSpPr>
          <p:cNvPr id="11" name="Rectangle 3"/>
          <p:cNvSpPr>
            <a:spLocks noChangeArrowheads="1"/>
          </p:cNvSpPr>
          <p:nvPr/>
        </p:nvSpPr>
        <p:spPr bwMode="auto">
          <a:xfrm>
            <a:off x="270892" y="2309107"/>
            <a:ext cx="9244012" cy="3638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107950" lvl="1" algn="ctr" eaLnBrk="0" hangingPunct="0">
              <a:buClr>
                <a:srgbClr val="0A6AAE"/>
              </a:buClr>
              <a:buSzPct val="90000"/>
            </a:pPr>
            <a:r>
              <a:rPr lang="it-IT" b="1" dirty="0"/>
              <a:t>Art.46,comma 3, D.lgs.33/2013</a:t>
            </a:r>
            <a:br>
              <a:rPr lang="it-IT" b="1" dirty="0"/>
            </a:br>
            <a:endParaRPr lang="it-IT" i="1" dirty="0">
              <a:latin typeface="Calibri" panose="020F0502020204030204" pitchFamily="34" charset="0"/>
              <a:ea typeface="Verdana" panose="020B0604030504040204" pitchFamily="34" charset="0"/>
              <a:cs typeface="Verdana" panose="020B0604030504040204" pitchFamily="34" charset="0"/>
            </a:endParaRPr>
          </a:p>
        </p:txBody>
      </p:sp>
      <p:sp>
        <p:nvSpPr>
          <p:cNvPr id="21" name="Rectangle 3"/>
          <p:cNvSpPr>
            <a:spLocks noChangeArrowheads="1"/>
          </p:cNvSpPr>
          <p:nvPr/>
        </p:nvSpPr>
        <p:spPr bwMode="auto">
          <a:xfrm>
            <a:off x="270892" y="3284984"/>
            <a:ext cx="9244012" cy="33843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br>
              <a:rPr lang="it-IT" dirty="0"/>
            </a:br>
            <a:r>
              <a:rPr lang="it-IT" dirty="0">
                <a:latin typeface="Calibri" charset="0"/>
                <a:ea typeface="Calibri" charset="0"/>
                <a:cs typeface="Calibri" charset="0"/>
              </a:rPr>
              <a:t>«1. L'inadempimento degli obblighi di pubblicazione previsti dalla normativa vigente e il rifiuto, il differimento e la limitazione dell'accesso civico costituiscono elemento di valutazione della responsabilità̀ dirigenziale, </a:t>
            </a:r>
            <a:r>
              <a:rPr lang="it-IT" b="1" dirty="0">
                <a:latin typeface="Calibri" charset="0"/>
                <a:ea typeface="Calibri" charset="0"/>
                <a:cs typeface="Calibri" charset="0"/>
              </a:rPr>
              <a:t>eventuale causa di responsabilità̀ per danno all'immagine dell'amministrazione </a:t>
            </a:r>
            <a:r>
              <a:rPr lang="it-IT" dirty="0">
                <a:latin typeface="Calibri" charset="0"/>
                <a:ea typeface="Calibri" charset="0"/>
                <a:cs typeface="Calibri" charset="0"/>
              </a:rPr>
              <a:t>e sono comunque valutati ai fini della corresponsione della retribuzione di risultato e del trattamento accessorio collegato alla performance individuale </a:t>
            </a:r>
            <a:br>
              <a:rPr lang="it-IT" dirty="0">
                <a:latin typeface="Calibri" charset="0"/>
                <a:ea typeface="Calibri" charset="0"/>
                <a:cs typeface="Calibri" charset="0"/>
              </a:rPr>
            </a:br>
            <a:r>
              <a:rPr lang="it-IT" dirty="0">
                <a:latin typeface="Calibri" charset="0"/>
                <a:ea typeface="Calibri" charset="0"/>
                <a:cs typeface="Calibri" charset="0"/>
              </a:rPr>
              <a:t>2. Il responsabile non risponde dell'inadempimento degli obblighi di cui al comma 1 se prova che tale inadempimento è dipeso </a:t>
            </a:r>
            <a:r>
              <a:rPr lang="it-IT" b="1" dirty="0">
                <a:latin typeface="Calibri" charset="0"/>
                <a:ea typeface="Calibri" charset="0"/>
                <a:cs typeface="Calibri" charset="0"/>
              </a:rPr>
              <a:t>da causa a lui non imputabile</a:t>
            </a:r>
            <a:r>
              <a:rPr lang="it-IT" dirty="0">
                <a:latin typeface="Calibri" charset="0"/>
                <a:ea typeface="Calibri" charset="0"/>
                <a:cs typeface="Calibri" charset="0"/>
              </a:rPr>
              <a:t>.»</a:t>
            </a:r>
            <a:br>
              <a:rPr lang="it-IT" dirty="0">
                <a:latin typeface="Calibri" charset="0"/>
                <a:ea typeface="Calibri" charset="0"/>
                <a:cs typeface="Calibri" charset="0"/>
              </a:rPr>
            </a:br>
            <a:endParaRPr lang="it-IT" dirty="0">
              <a:latin typeface="Calibri" charset="0"/>
              <a:ea typeface="Calibri" charset="0"/>
              <a:cs typeface="Calibri" charset="0"/>
            </a:endParaRPr>
          </a:p>
        </p:txBody>
      </p:sp>
      <p:sp>
        <p:nvSpPr>
          <p:cNvPr id="2" name="Triangolo isoscele 1"/>
          <p:cNvSpPr/>
          <p:nvPr/>
        </p:nvSpPr>
        <p:spPr bwMode="auto">
          <a:xfrm rot="10800000">
            <a:off x="3475248" y="2816931"/>
            <a:ext cx="2952328" cy="396044"/>
          </a:xfrm>
          <a:prstGeom prst="triangle">
            <a:avLst/>
          </a:prstGeom>
          <a:solidFill>
            <a:srgbClr val="EAEAEA"/>
          </a:solidFill>
          <a:ln w="9525" cap="flat" cmpd="sng" algn="ctr">
            <a:solidFill>
              <a:schemeClr val="tx1"/>
            </a:solidFill>
            <a:prstDash val="solid"/>
            <a:round/>
            <a:headEnd type="none" w="med" len="med"/>
            <a:tailEnd type="none" w="med" len="med"/>
          </a:ln>
          <a:effectLst>
            <a:outerShdw blurRad="50800" dist="38100" dir="2700000" algn="tl" rotWithShape="0">
              <a:prstClr val="black">
                <a:alpha val="40000"/>
              </a:prstClr>
            </a:outerShdw>
          </a:effectLst>
        </p:spPr>
        <p:txBody>
          <a:bodyPr vert="horz" wrap="none" lIns="91440" tIns="45720" rIns="91440" bIns="45720" numCol="1" rtlCol="0" anchor="ctr" anchorCtr="0" compatLnSpc="1">
            <a:prstTxWarp prst="textNoShape">
              <a:avLst/>
            </a:prstTxWarp>
          </a:bodyPr>
          <a:lstStyle/>
          <a:p>
            <a:pPr algn="r" eaLnBrk="0" hangingPunct="0"/>
            <a:endParaRPr lang="it-IT"/>
          </a:p>
        </p:txBody>
      </p:sp>
      <p:pic>
        <p:nvPicPr>
          <p:cNvPr id="3" name="Immagine 2"/>
          <p:cNvPicPr>
            <a:picLocks noChangeAspect="1"/>
          </p:cNvPicPr>
          <p:nvPr/>
        </p:nvPicPr>
        <p:blipFill>
          <a:blip r:embed="rId3"/>
          <a:stretch>
            <a:fillRect/>
          </a:stretch>
        </p:blipFill>
        <p:spPr>
          <a:xfrm>
            <a:off x="7975748" y="2059256"/>
            <a:ext cx="1720044" cy="1515350"/>
          </a:xfrm>
          <a:prstGeom prst="rect">
            <a:avLst/>
          </a:prstGeom>
        </p:spPr>
      </p:pic>
    </p:spTree>
    <p:extLst>
      <p:ext uri="{BB962C8B-B14F-4D97-AF65-F5344CB8AC3E}">
        <p14:creationId xmlns:p14="http://schemas.microsoft.com/office/powerpoint/2010/main" val="691945100"/>
      </p:ext>
    </p:extLst>
  </p:cSld>
  <p:clrMapOvr>
    <a:masterClrMapping/>
  </p:clrMapOvr>
  <p:transition/>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10"/>
          <p:cNvSpPr>
            <a:spLocks noChangeArrowheads="1"/>
          </p:cNvSpPr>
          <p:nvPr/>
        </p:nvSpPr>
        <p:spPr bwMode="auto">
          <a:xfrm>
            <a:off x="270892" y="150813"/>
            <a:ext cx="9244583" cy="398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eaLnBrk="0" hangingPunct="0"/>
            <a:r>
              <a:rPr lang="it-IT" sz="2800" b="1" dirty="0">
                <a:solidFill>
                  <a:srgbClr val="0A6AAE"/>
                </a:solidFill>
                <a:latin typeface="Calibri" pitchFamily="34" charset="0"/>
              </a:rPr>
              <a:t>Parte 2 –  l’accesso civico generalizzato</a:t>
            </a:r>
          </a:p>
          <a:p>
            <a:pPr eaLnBrk="0" hangingPunct="0"/>
            <a:endParaRPr lang="it-IT" sz="2800" b="1" dirty="0">
              <a:solidFill>
                <a:srgbClr val="0A6AAE"/>
              </a:solidFill>
              <a:latin typeface="Calibri" pitchFamily="34" charset="0"/>
            </a:endParaRPr>
          </a:p>
        </p:txBody>
      </p:sp>
      <p:sp>
        <p:nvSpPr>
          <p:cNvPr id="13" name="Rettangolo arrotondato 12"/>
          <p:cNvSpPr/>
          <p:nvPr/>
        </p:nvSpPr>
        <p:spPr bwMode="auto">
          <a:xfrm>
            <a:off x="414907" y="774367"/>
            <a:ext cx="9071713" cy="1368000"/>
          </a:xfrm>
          <a:prstGeom prst="roundRect">
            <a:avLst>
              <a:gd name="adj" fmla="val 7517"/>
            </a:avLst>
          </a:prstGeom>
          <a:noFill/>
          <a:ln w="9525" cap="flat" cmpd="sng" algn="ctr">
            <a:solidFill>
              <a:schemeClr val="tx1"/>
            </a:solidFill>
            <a:prstDash val="solid"/>
            <a:round/>
            <a:headEnd type="none" w="med" len="med"/>
            <a:tailEnd type="none" w="med" len="med"/>
          </a:ln>
          <a:effectLst/>
        </p:spPr>
        <p:txBody>
          <a:bodyPr vert="horz" wrap="square" lIns="216000" tIns="45720" rIns="91440" bIns="45720" numCol="1" rtlCol="0" anchor="ctr" anchorCtr="0" compatLnSpc="1">
            <a:prstTxWarp prst="textNoShape">
              <a:avLst/>
            </a:prstTxWarp>
          </a:bodyPr>
          <a:lstStyle/>
          <a:p>
            <a:pPr marL="271462" eaLnBrk="0" hangingPunct="0"/>
            <a:endParaRPr lang="it-IT" sz="1400" dirty="0">
              <a:latin typeface="Arial" pitchFamily="-110" charset="0"/>
            </a:endParaRPr>
          </a:p>
        </p:txBody>
      </p:sp>
      <p:sp>
        <p:nvSpPr>
          <p:cNvPr id="14" name="Rectangle 3"/>
          <p:cNvSpPr>
            <a:spLocks noChangeArrowheads="1"/>
          </p:cNvSpPr>
          <p:nvPr/>
        </p:nvSpPr>
        <p:spPr bwMode="auto">
          <a:xfrm>
            <a:off x="414907" y="774367"/>
            <a:ext cx="9071713" cy="136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indent="-457200" algn="ctr" eaLnBrk="0" hangingPunct="0">
              <a:lnSpc>
                <a:spcPct val="130000"/>
              </a:lnSpc>
              <a:buClr>
                <a:srgbClr val="0A6AAE"/>
              </a:buClr>
              <a:buSzPct val="90000"/>
            </a:pPr>
            <a:endParaRPr lang="it-IT" b="1" dirty="0"/>
          </a:p>
          <a:p>
            <a:pPr indent="-457200" algn="ctr" eaLnBrk="0" hangingPunct="0">
              <a:lnSpc>
                <a:spcPct val="130000"/>
              </a:lnSpc>
              <a:buClr>
                <a:srgbClr val="0A6AAE"/>
              </a:buClr>
              <a:buSzPct val="90000"/>
            </a:pPr>
            <a:r>
              <a:rPr lang="it-IT" b="1" dirty="0"/>
              <a:t>Violazione degli obblighi di  </a:t>
            </a:r>
          </a:p>
          <a:p>
            <a:pPr indent="-457200" algn="ctr" eaLnBrk="0" hangingPunct="0">
              <a:lnSpc>
                <a:spcPct val="130000"/>
              </a:lnSpc>
              <a:buClr>
                <a:srgbClr val="0A6AAE"/>
              </a:buClr>
              <a:buSzPct val="90000"/>
            </a:pPr>
            <a:r>
              <a:rPr lang="it-IT" b="1" dirty="0"/>
              <a:t>pubblicazione e di accesso civico</a:t>
            </a:r>
            <a:endParaRPr lang="it-IT" b="1" dirty="0">
              <a:latin typeface="Calibri" panose="020F0502020204030204" pitchFamily="34" charset="0"/>
              <a:ea typeface="Verdana" panose="020B0604030504040204" pitchFamily="34" charset="0"/>
              <a:cs typeface="Verdana" panose="020B0604030504040204" pitchFamily="34" charset="0"/>
            </a:endParaRPr>
          </a:p>
        </p:txBody>
      </p:sp>
      <p:sp>
        <p:nvSpPr>
          <p:cNvPr id="21" name="Rectangle 3"/>
          <p:cNvSpPr>
            <a:spLocks noChangeArrowheads="1"/>
          </p:cNvSpPr>
          <p:nvPr/>
        </p:nvSpPr>
        <p:spPr bwMode="auto">
          <a:xfrm>
            <a:off x="270892" y="3284984"/>
            <a:ext cx="9244012" cy="33843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br>
              <a:rPr lang="it-IT" dirty="0"/>
            </a:br>
            <a:r>
              <a:rPr lang="it-IT" altLang="it-IT" dirty="0"/>
              <a:t>L'inadempimento degli obblighi di pubblicazione o la mancata predisposizione del Programma triennale per la trasparenza e l'integrità costituiscono:</a:t>
            </a:r>
          </a:p>
          <a:p>
            <a:pPr marL="800100" lvl="1" indent="-342900" eaLnBrk="1" hangingPunct="1">
              <a:buFont typeface="Arial" charset="0"/>
              <a:buChar char="•"/>
            </a:pPr>
            <a:r>
              <a:rPr lang="it-IT" altLang="it-IT" dirty="0"/>
              <a:t>elemento di valutazione della responsabilità dirigenziale</a:t>
            </a:r>
          </a:p>
          <a:p>
            <a:pPr marL="800100" lvl="1" indent="-342900" eaLnBrk="1" hangingPunct="1">
              <a:buFont typeface="Arial" charset="0"/>
              <a:buChar char="•"/>
            </a:pPr>
            <a:r>
              <a:rPr lang="it-IT" altLang="it-IT" dirty="0"/>
              <a:t>eventuale causa di responsabilità per danno all'immagine dell'amministrazione</a:t>
            </a:r>
          </a:p>
          <a:p>
            <a:pPr marL="800100" lvl="1" indent="-342900" eaLnBrk="1" hangingPunct="1">
              <a:buFont typeface="Arial" charset="0"/>
              <a:buChar char="•"/>
            </a:pPr>
            <a:r>
              <a:rPr lang="it-IT" altLang="it-IT" dirty="0"/>
              <a:t>sono comunque valutati ai fini della corresponsione della retribuzione di risultato e del trattamento accessorio collegato alla performance individuale dei responsabili</a:t>
            </a:r>
          </a:p>
          <a:p>
            <a:pPr marL="800100" lvl="1" indent="-342900" eaLnBrk="1" hangingPunct="1">
              <a:buFont typeface="Arial" charset="0"/>
              <a:buChar char="•"/>
            </a:pPr>
            <a:r>
              <a:rPr lang="it-IT" altLang="it-IT" dirty="0"/>
              <a:t>Sanzioni amministrative pecuniarie</a:t>
            </a:r>
          </a:p>
          <a:p>
            <a:endParaRPr lang="it-IT" dirty="0">
              <a:latin typeface="Calibri" charset="0"/>
              <a:ea typeface="Calibri" charset="0"/>
              <a:cs typeface="Calibri" charset="0"/>
            </a:endParaRPr>
          </a:p>
        </p:txBody>
      </p:sp>
      <p:sp>
        <p:nvSpPr>
          <p:cNvPr id="2" name="Triangolo isoscele 1"/>
          <p:cNvSpPr/>
          <p:nvPr/>
        </p:nvSpPr>
        <p:spPr bwMode="auto">
          <a:xfrm rot="10800000">
            <a:off x="3475248" y="2816931"/>
            <a:ext cx="2952328" cy="396044"/>
          </a:xfrm>
          <a:prstGeom prst="triangle">
            <a:avLst/>
          </a:prstGeom>
          <a:solidFill>
            <a:srgbClr val="EAEAEA"/>
          </a:solidFill>
          <a:ln w="9525" cap="flat" cmpd="sng" algn="ctr">
            <a:solidFill>
              <a:schemeClr val="tx1"/>
            </a:solidFill>
            <a:prstDash val="solid"/>
            <a:round/>
            <a:headEnd type="none" w="med" len="med"/>
            <a:tailEnd type="none" w="med" len="med"/>
          </a:ln>
          <a:effectLst>
            <a:outerShdw blurRad="50800" dist="38100" dir="2700000" algn="tl" rotWithShape="0">
              <a:prstClr val="black">
                <a:alpha val="40000"/>
              </a:prstClr>
            </a:outerShdw>
          </a:effectLst>
        </p:spPr>
        <p:txBody>
          <a:bodyPr vert="horz" wrap="none" lIns="91440" tIns="45720" rIns="91440" bIns="45720" numCol="1" rtlCol="0" anchor="ctr" anchorCtr="0" compatLnSpc="1">
            <a:prstTxWarp prst="textNoShape">
              <a:avLst/>
            </a:prstTxWarp>
          </a:bodyPr>
          <a:lstStyle/>
          <a:p>
            <a:pPr algn="r" eaLnBrk="0" hangingPunct="0"/>
            <a:endParaRPr lang="it-IT"/>
          </a:p>
        </p:txBody>
      </p:sp>
      <p:pic>
        <p:nvPicPr>
          <p:cNvPr id="3" name="Immagine 2"/>
          <p:cNvPicPr>
            <a:picLocks noChangeAspect="1"/>
          </p:cNvPicPr>
          <p:nvPr/>
        </p:nvPicPr>
        <p:blipFill>
          <a:blip r:embed="rId3"/>
          <a:stretch>
            <a:fillRect/>
          </a:stretch>
        </p:blipFill>
        <p:spPr>
          <a:xfrm>
            <a:off x="7801251" y="1301581"/>
            <a:ext cx="1720044" cy="1515350"/>
          </a:xfrm>
          <a:prstGeom prst="rect">
            <a:avLst/>
          </a:prstGeom>
        </p:spPr>
      </p:pic>
    </p:spTree>
    <p:extLst>
      <p:ext uri="{BB962C8B-B14F-4D97-AF65-F5344CB8AC3E}">
        <p14:creationId xmlns:p14="http://schemas.microsoft.com/office/powerpoint/2010/main" val="772458505"/>
      </p:ext>
    </p:extLst>
  </p:cSld>
  <p:clrMapOvr>
    <a:masterClrMapping/>
  </p:clrMapOvr>
  <p:transition/>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10"/>
          <p:cNvSpPr>
            <a:spLocks noChangeArrowheads="1"/>
          </p:cNvSpPr>
          <p:nvPr/>
        </p:nvSpPr>
        <p:spPr bwMode="auto">
          <a:xfrm>
            <a:off x="270892" y="150813"/>
            <a:ext cx="9244583" cy="398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eaLnBrk="0" hangingPunct="0"/>
            <a:r>
              <a:rPr lang="it-IT" sz="2800" b="1" dirty="0">
                <a:solidFill>
                  <a:srgbClr val="0A6AAE"/>
                </a:solidFill>
                <a:latin typeface="Calibri" pitchFamily="34" charset="0"/>
              </a:rPr>
              <a:t>Parte 2 – L’ACCESSO CIVICO </a:t>
            </a:r>
          </a:p>
        </p:txBody>
      </p:sp>
      <p:sp>
        <p:nvSpPr>
          <p:cNvPr id="10" name="Rectangle 3"/>
          <p:cNvSpPr>
            <a:spLocks noChangeArrowheads="1"/>
          </p:cNvSpPr>
          <p:nvPr/>
        </p:nvSpPr>
        <p:spPr bwMode="auto">
          <a:xfrm>
            <a:off x="271463" y="815467"/>
            <a:ext cx="9244012" cy="5613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lvl="1" eaLnBrk="0" hangingPunct="0">
              <a:lnSpc>
                <a:spcPct val="130000"/>
              </a:lnSpc>
              <a:buClr>
                <a:srgbClr val="0A6AAE"/>
              </a:buClr>
              <a:buSzPct val="90000"/>
            </a:pPr>
            <a:endParaRPr lang="it-IT" b="1" dirty="0">
              <a:latin typeface="Calibri" panose="020F0502020204030204" pitchFamily="34" charset="0"/>
              <a:ea typeface="Verdana" panose="020B0604030504040204" pitchFamily="34" charset="0"/>
              <a:cs typeface="Verdana" panose="020B0604030504040204" pitchFamily="34" charset="0"/>
            </a:endParaRPr>
          </a:p>
        </p:txBody>
      </p:sp>
      <p:sp>
        <p:nvSpPr>
          <p:cNvPr id="4" name="Rectangle 3"/>
          <p:cNvSpPr>
            <a:spLocks noChangeArrowheads="1"/>
          </p:cNvSpPr>
          <p:nvPr/>
        </p:nvSpPr>
        <p:spPr bwMode="auto">
          <a:xfrm>
            <a:off x="271463" y="1437854"/>
            <a:ext cx="9244012" cy="49434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ctr" eaLnBrk="1" hangingPunct="1"/>
            <a:r>
              <a:rPr lang="it-IT" b="1" dirty="0">
                <a:latin typeface="Calibri" panose="020F0502020204030204" pitchFamily="34" charset="0"/>
                <a:ea typeface="Verdana" panose="020B0604030504040204" pitchFamily="34" charset="0"/>
                <a:cs typeface="Verdana" panose="020B0604030504040204" pitchFamily="34" charset="0"/>
              </a:rPr>
              <a:t>ACCESSO CIVICO ED AMMINISTRAZIONI SCOLASTICHE  </a:t>
            </a:r>
          </a:p>
          <a:p>
            <a:pPr marL="0" lvl="1" algn="ctr" eaLnBrk="0" hangingPunct="0">
              <a:lnSpc>
                <a:spcPct val="130000"/>
              </a:lnSpc>
              <a:buClr>
                <a:srgbClr val="0A6AAE"/>
              </a:buClr>
              <a:buSzPct val="90000"/>
            </a:pPr>
            <a:endParaRPr lang="it-IT" b="1" dirty="0">
              <a:latin typeface="Calibri" panose="020F0502020204030204" pitchFamily="34" charset="0"/>
              <a:ea typeface="Verdana" panose="020B0604030504040204" pitchFamily="34" charset="0"/>
              <a:cs typeface="Verdana" panose="020B0604030504040204" pitchFamily="34" charset="0"/>
            </a:endParaRPr>
          </a:p>
        </p:txBody>
      </p:sp>
      <p:sp>
        <p:nvSpPr>
          <p:cNvPr id="3" name="Rettangolo 2"/>
          <p:cNvSpPr/>
          <p:nvPr/>
        </p:nvSpPr>
        <p:spPr>
          <a:xfrm>
            <a:off x="270892" y="1808089"/>
            <a:ext cx="8875876" cy="2862322"/>
          </a:xfrm>
          <a:prstGeom prst="rect">
            <a:avLst/>
          </a:prstGeom>
        </p:spPr>
        <p:txBody>
          <a:bodyPr wrap="square">
            <a:spAutoFit/>
          </a:bodyPr>
          <a:lstStyle/>
          <a:p>
            <a:pPr algn="just" eaLnBrk="1" hangingPunct="1"/>
            <a:endParaRPr lang="it-IT" altLang="it-IT" dirty="0">
              <a:latin typeface="Calibri" charset="0"/>
              <a:ea typeface="Calibri" charset="0"/>
              <a:cs typeface="Calibri" charset="0"/>
            </a:endParaRPr>
          </a:p>
          <a:p>
            <a:pPr algn="just" eaLnBrk="1" hangingPunct="1"/>
            <a:endParaRPr lang="it-IT" altLang="it-IT" dirty="0">
              <a:latin typeface="Calibri" charset="0"/>
              <a:ea typeface="Calibri" charset="0"/>
              <a:cs typeface="Calibri" charset="0"/>
            </a:endParaRPr>
          </a:p>
          <a:p>
            <a:pPr algn="just" eaLnBrk="1" hangingPunct="1"/>
            <a:endParaRPr lang="it-IT" altLang="it-IT" dirty="0">
              <a:latin typeface="Calibri" charset="0"/>
              <a:ea typeface="Calibri" charset="0"/>
              <a:cs typeface="Calibri" charset="0"/>
            </a:endParaRPr>
          </a:p>
          <a:p>
            <a:pPr algn="just" eaLnBrk="1" hangingPunct="1"/>
            <a:endParaRPr lang="it-IT" altLang="it-IT" dirty="0">
              <a:latin typeface="Calibri" charset="0"/>
              <a:ea typeface="Calibri" charset="0"/>
              <a:cs typeface="Calibri" charset="0"/>
            </a:endParaRPr>
          </a:p>
          <a:p>
            <a:pPr algn="just" eaLnBrk="1" hangingPunct="1"/>
            <a:endParaRPr lang="it-IT" altLang="it-IT" dirty="0">
              <a:latin typeface="Calibri" charset="0"/>
              <a:ea typeface="Calibri" charset="0"/>
              <a:cs typeface="Calibri" charset="0"/>
            </a:endParaRPr>
          </a:p>
          <a:p>
            <a:pPr algn="just" eaLnBrk="1" hangingPunct="1"/>
            <a:endParaRPr lang="it-IT" altLang="it-IT" dirty="0">
              <a:latin typeface="Calibri" charset="0"/>
              <a:ea typeface="Calibri" charset="0"/>
              <a:cs typeface="Calibri" charset="0"/>
            </a:endParaRPr>
          </a:p>
          <a:p>
            <a:pPr algn="just" eaLnBrk="1" hangingPunct="1"/>
            <a:endParaRPr lang="it-IT" altLang="it-IT" dirty="0">
              <a:latin typeface="Calibri" charset="0"/>
              <a:ea typeface="Calibri" charset="0"/>
              <a:cs typeface="Calibri" charset="0"/>
            </a:endParaRPr>
          </a:p>
          <a:p>
            <a:pPr algn="just" eaLnBrk="1" hangingPunct="1"/>
            <a:endParaRPr lang="it-IT" altLang="it-IT" dirty="0">
              <a:latin typeface="Calibri" charset="0"/>
              <a:ea typeface="Calibri" charset="0"/>
              <a:cs typeface="Calibri" charset="0"/>
            </a:endParaRPr>
          </a:p>
          <a:p>
            <a:pPr algn="just" eaLnBrk="1" hangingPunct="1"/>
            <a:endParaRPr lang="it-IT" altLang="it-IT" dirty="0">
              <a:latin typeface="Calibri" charset="0"/>
              <a:ea typeface="Calibri" charset="0"/>
              <a:cs typeface="Calibri" charset="0"/>
            </a:endParaRPr>
          </a:p>
        </p:txBody>
      </p:sp>
      <p:pic>
        <p:nvPicPr>
          <p:cNvPr id="6" name="Immagine 5"/>
          <p:cNvPicPr>
            <a:picLocks noChangeAspect="1"/>
          </p:cNvPicPr>
          <p:nvPr/>
        </p:nvPicPr>
        <p:blipFill>
          <a:blip r:embed="rId3"/>
          <a:stretch>
            <a:fillRect/>
          </a:stretch>
        </p:blipFill>
        <p:spPr>
          <a:xfrm>
            <a:off x="3681412" y="2159000"/>
            <a:ext cx="2540000" cy="2540000"/>
          </a:xfrm>
          <a:prstGeom prst="rect">
            <a:avLst/>
          </a:prstGeom>
        </p:spPr>
      </p:pic>
    </p:spTree>
    <p:extLst>
      <p:ext uri="{BB962C8B-B14F-4D97-AF65-F5344CB8AC3E}">
        <p14:creationId xmlns:p14="http://schemas.microsoft.com/office/powerpoint/2010/main" val="275831666"/>
      </p:ext>
    </p:extLst>
  </p:cSld>
  <p:clrMapOvr>
    <a:masterClrMapping/>
  </p:clrMapOvr>
  <p:transition/>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10"/>
          <p:cNvSpPr>
            <a:spLocks noChangeArrowheads="1"/>
          </p:cNvSpPr>
          <p:nvPr/>
        </p:nvSpPr>
        <p:spPr bwMode="auto">
          <a:xfrm>
            <a:off x="270892" y="150813"/>
            <a:ext cx="9244583" cy="398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eaLnBrk="0" hangingPunct="0"/>
            <a:r>
              <a:rPr lang="it-IT" sz="2800" b="1" dirty="0">
                <a:solidFill>
                  <a:srgbClr val="0A6AAE"/>
                </a:solidFill>
                <a:latin typeface="Calibri" pitchFamily="34" charset="0"/>
              </a:rPr>
              <a:t>Parte 2 – L’ACCESSO CIVICO </a:t>
            </a:r>
          </a:p>
        </p:txBody>
      </p:sp>
      <p:sp>
        <p:nvSpPr>
          <p:cNvPr id="10" name="Rectangle 3"/>
          <p:cNvSpPr>
            <a:spLocks noChangeArrowheads="1"/>
          </p:cNvSpPr>
          <p:nvPr/>
        </p:nvSpPr>
        <p:spPr bwMode="auto">
          <a:xfrm>
            <a:off x="271463" y="815467"/>
            <a:ext cx="9244012" cy="5613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lvl="1" eaLnBrk="0" hangingPunct="0">
              <a:lnSpc>
                <a:spcPct val="130000"/>
              </a:lnSpc>
              <a:buClr>
                <a:srgbClr val="0A6AAE"/>
              </a:buClr>
              <a:buSzPct val="90000"/>
            </a:pPr>
            <a:endParaRPr lang="it-IT" b="1" dirty="0">
              <a:latin typeface="Calibri" panose="020F0502020204030204" pitchFamily="34" charset="0"/>
              <a:ea typeface="Verdana" panose="020B0604030504040204" pitchFamily="34" charset="0"/>
              <a:cs typeface="Verdana" panose="020B0604030504040204" pitchFamily="34" charset="0"/>
            </a:endParaRPr>
          </a:p>
        </p:txBody>
      </p:sp>
      <p:sp>
        <p:nvSpPr>
          <p:cNvPr id="11" name="CasellaDiTesto 10"/>
          <p:cNvSpPr txBox="1"/>
          <p:nvPr/>
        </p:nvSpPr>
        <p:spPr>
          <a:xfrm>
            <a:off x="2719164" y="3212976"/>
            <a:ext cx="5472608" cy="1764196"/>
          </a:xfrm>
          <a:prstGeom prst="rect">
            <a:avLst/>
          </a:prstGeom>
          <a:noFill/>
        </p:spPr>
        <p:txBody>
          <a:bodyPr wrap="square" rtlCol="0">
            <a:spAutoFit/>
          </a:bodyPr>
          <a:lstStyle/>
          <a:p>
            <a:endParaRPr lang="it-IT" dirty="0"/>
          </a:p>
        </p:txBody>
      </p:sp>
      <p:pic>
        <p:nvPicPr>
          <p:cNvPr id="13" name="Immagine 12"/>
          <p:cNvPicPr>
            <a:picLocks noChangeAspect="1"/>
          </p:cNvPicPr>
          <p:nvPr/>
        </p:nvPicPr>
        <p:blipFill>
          <a:blip r:embed="rId3"/>
          <a:stretch>
            <a:fillRect/>
          </a:stretch>
        </p:blipFill>
        <p:spPr>
          <a:xfrm>
            <a:off x="1670825" y="692696"/>
            <a:ext cx="6444716" cy="5652628"/>
          </a:xfrm>
          <a:prstGeom prst="rect">
            <a:avLst/>
          </a:prstGeom>
        </p:spPr>
      </p:pic>
    </p:spTree>
    <p:extLst>
      <p:ext uri="{BB962C8B-B14F-4D97-AF65-F5344CB8AC3E}">
        <p14:creationId xmlns:p14="http://schemas.microsoft.com/office/powerpoint/2010/main" val="495997820"/>
      </p:ext>
    </p:extLst>
  </p:cSld>
  <p:clrMapOvr>
    <a:masterClrMapping/>
  </p:clrMapOvr>
  <p:transition/>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10"/>
          <p:cNvSpPr>
            <a:spLocks noChangeArrowheads="1"/>
          </p:cNvSpPr>
          <p:nvPr/>
        </p:nvSpPr>
        <p:spPr bwMode="auto">
          <a:xfrm>
            <a:off x="270892" y="150813"/>
            <a:ext cx="9244583" cy="398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eaLnBrk="0" hangingPunct="0"/>
            <a:r>
              <a:rPr lang="it-IT" sz="2800" b="1" dirty="0">
                <a:solidFill>
                  <a:srgbClr val="0A6AAE"/>
                </a:solidFill>
                <a:latin typeface="Calibri" pitchFamily="34" charset="0"/>
              </a:rPr>
              <a:t>Indice</a:t>
            </a:r>
          </a:p>
        </p:txBody>
      </p:sp>
      <p:sp>
        <p:nvSpPr>
          <p:cNvPr id="5123" name="Rectangle 3"/>
          <p:cNvSpPr>
            <a:spLocks noChangeArrowheads="1"/>
          </p:cNvSpPr>
          <p:nvPr/>
        </p:nvSpPr>
        <p:spPr bwMode="auto">
          <a:xfrm>
            <a:off x="271463" y="779463"/>
            <a:ext cx="9244012" cy="5278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539750" lvl="1" indent="-431800" eaLnBrk="0" hangingPunct="0">
              <a:lnSpc>
                <a:spcPct val="130000"/>
              </a:lnSpc>
              <a:buClr>
                <a:srgbClr val="0A6AAE"/>
              </a:buClr>
              <a:buSzPct val="90000"/>
              <a:buFontTx/>
              <a:buChar char="►"/>
            </a:pPr>
            <a:r>
              <a:rPr lang="it-IT" b="1" dirty="0">
                <a:latin typeface="Calibri" panose="020F0502020204030204" pitchFamily="34" charset="0"/>
                <a:ea typeface="Verdana" panose="020B0604030504040204" pitchFamily="34" charset="0"/>
                <a:cs typeface="Verdana" panose="020B0604030504040204" pitchFamily="34" charset="0"/>
              </a:rPr>
              <a:t>Parte 1 – L’ accesso ai documenti amministrativi (legge n. 241/1990)</a:t>
            </a:r>
          </a:p>
          <a:p>
            <a:pPr marL="1079500" lvl="2" indent="-514350" eaLnBrk="0" hangingPunct="0">
              <a:lnSpc>
                <a:spcPct val="130000"/>
              </a:lnSpc>
              <a:buClr>
                <a:srgbClr val="0A6AAE"/>
              </a:buClr>
              <a:buSzPct val="90000"/>
              <a:buFont typeface="+mj-lt"/>
              <a:buAutoNum type="arabicPeriod"/>
            </a:pPr>
            <a:r>
              <a:rPr lang="it-IT" sz="1600" b="1" dirty="0">
                <a:latin typeface="Calibri" panose="020F0502020204030204" pitchFamily="34" charset="0"/>
                <a:ea typeface="Verdana" panose="020B0604030504040204" pitchFamily="34" charset="0"/>
                <a:cs typeface="Verdana" panose="020B0604030504040204" pitchFamily="34" charset="0"/>
              </a:rPr>
              <a:t>Inquadramento generale</a:t>
            </a:r>
          </a:p>
          <a:p>
            <a:pPr marL="1079500" lvl="2" indent="-514350" eaLnBrk="0" hangingPunct="0">
              <a:lnSpc>
                <a:spcPct val="130000"/>
              </a:lnSpc>
              <a:buClr>
                <a:srgbClr val="0A6AAE"/>
              </a:buClr>
              <a:buSzPct val="90000"/>
              <a:buFont typeface="+mj-lt"/>
              <a:buAutoNum type="arabicPeriod"/>
            </a:pPr>
            <a:r>
              <a:rPr lang="it-IT" sz="1600" b="1" i="1" dirty="0">
                <a:latin typeface="Calibri" panose="020F0502020204030204" pitchFamily="34" charset="0"/>
                <a:ea typeface="Verdana" panose="020B0604030504040204" pitchFamily="34" charset="0"/>
                <a:cs typeface="Verdana" panose="020B0604030504040204" pitchFamily="34" charset="0"/>
              </a:rPr>
              <a:t>Chi? </a:t>
            </a:r>
            <a:r>
              <a:rPr lang="it-IT" sz="1600" b="1" dirty="0">
                <a:latin typeface="Calibri" panose="020F0502020204030204" pitchFamily="34" charset="0"/>
                <a:ea typeface="Verdana" panose="020B0604030504040204" pitchFamily="34" charset="0"/>
                <a:cs typeface="Verdana" panose="020B0604030504040204" pitchFamily="34" charset="0"/>
              </a:rPr>
              <a:t>Soggetti coinvolti </a:t>
            </a:r>
          </a:p>
          <a:p>
            <a:pPr marL="1079500" lvl="2" indent="-514350" eaLnBrk="0" hangingPunct="0">
              <a:lnSpc>
                <a:spcPct val="130000"/>
              </a:lnSpc>
              <a:buClr>
                <a:srgbClr val="0A6AAE"/>
              </a:buClr>
              <a:buSzPct val="90000"/>
              <a:buFont typeface="+mj-lt"/>
              <a:buAutoNum type="arabicPeriod"/>
            </a:pPr>
            <a:r>
              <a:rPr lang="it-IT" sz="1600" b="1" i="1" dirty="0">
                <a:latin typeface="Calibri" panose="020F0502020204030204" pitchFamily="34" charset="0"/>
                <a:ea typeface="Verdana" panose="020B0604030504040204" pitchFamily="34" charset="0"/>
                <a:cs typeface="Verdana" panose="020B0604030504040204" pitchFamily="34" charset="0"/>
              </a:rPr>
              <a:t>Cosa? </a:t>
            </a:r>
            <a:r>
              <a:rPr lang="it-IT" sz="1600" b="1" dirty="0">
                <a:latin typeface="Calibri" panose="020F0502020204030204" pitchFamily="34" charset="0"/>
                <a:ea typeface="Verdana" panose="020B0604030504040204" pitchFamily="34" charset="0"/>
                <a:cs typeface="Verdana" panose="020B0604030504040204" pitchFamily="34" charset="0"/>
              </a:rPr>
              <a:t>Documenti accessibili </a:t>
            </a:r>
          </a:p>
          <a:p>
            <a:pPr marL="1079500" lvl="2" indent="-514350" eaLnBrk="0" hangingPunct="0">
              <a:lnSpc>
                <a:spcPct val="130000"/>
              </a:lnSpc>
              <a:buClr>
                <a:srgbClr val="0A6AAE"/>
              </a:buClr>
              <a:buSzPct val="90000"/>
              <a:buFont typeface="+mj-lt"/>
              <a:buAutoNum type="arabicPeriod"/>
            </a:pPr>
            <a:r>
              <a:rPr lang="it-IT" sz="1600" b="1" i="1" dirty="0">
                <a:latin typeface="Calibri" panose="020F0502020204030204" pitchFamily="34" charset="0"/>
                <a:ea typeface="Verdana" panose="020B0604030504040204" pitchFamily="34" charset="0"/>
                <a:cs typeface="Verdana" panose="020B0604030504040204" pitchFamily="34" charset="0"/>
              </a:rPr>
              <a:t>Come? </a:t>
            </a:r>
            <a:r>
              <a:rPr lang="it-IT" sz="1600" b="1" dirty="0">
                <a:latin typeface="Calibri" panose="020F0502020204030204" pitchFamily="34" charset="0"/>
                <a:ea typeface="Verdana" panose="020B0604030504040204" pitchFamily="34" charset="0"/>
                <a:cs typeface="Verdana" panose="020B0604030504040204" pitchFamily="34" charset="0"/>
              </a:rPr>
              <a:t>Le modalità di accesso </a:t>
            </a:r>
          </a:p>
          <a:p>
            <a:pPr marL="1079500" lvl="2" indent="-514350" eaLnBrk="0" hangingPunct="0">
              <a:lnSpc>
                <a:spcPct val="130000"/>
              </a:lnSpc>
              <a:buClr>
                <a:srgbClr val="0A6AAE"/>
              </a:buClr>
              <a:buSzPct val="90000"/>
              <a:buFont typeface="+mj-lt"/>
              <a:buAutoNum type="arabicPeriod"/>
            </a:pPr>
            <a:r>
              <a:rPr lang="it-IT" sz="1600" b="1" dirty="0">
                <a:latin typeface="Calibri" panose="020F0502020204030204" pitchFamily="34" charset="0"/>
                <a:ea typeface="Verdana" panose="020B0604030504040204" pitchFamily="34" charset="0"/>
                <a:cs typeface="Verdana" panose="020B0604030504040204" pitchFamily="34" charset="0"/>
              </a:rPr>
              <a:t>Limiti all’accesso </a:t>
            </a:r>
          </a:p>
          <a:p>
            <a:pPr marL="539750" lvl="1" indent="-431800" eaLnBrk="0" hangingPunct="0">
              <a:lnSpc>
                <a:spcPct val="130000"/>
              </a:lnSpc>
              <a:buClr>
                <a:srgbClr val="0A6AAE"/>
              </a:buClr>
              <a:buSzPct val="90000"/>
              <a:buFontTx/>
              <a:buChar char="►"/>
            </a:pPr>
            <a:r>
              <a:rPr lang="it-IT" b="1" dirty="0">
                <a:latin typeface="Calibri" panose="020F0502020204030204" pitchFamily="34" charset="0"/>
                <a:ea typeface="Verdana" panose="020B0604030504040204" pitchFamily="34" charset="0"/>
                <a:cs typeface="Verdana" panose="020B0604030504040204" pitchFamily="34" charset="0"/>
              </a:rPr>
              <a:t>Parte 2 - L’accesso civico (d.lgs. 14/03/2013, n. 33) </a:t>
            </a:r>
          </a:p>
          <a:p>
            <a:pPr marL="1079500" lvl="2" indent="-514350" eaLnBrk="0" hangingPunct="0">
              <a:lnSpc>
                <a:spcPct val="130000"/>
              </a:lnSpc>
              <a:buClr>
                <a:srgbClr val="0A6AAE"/>
              </a:buClr>
              <a:buSzPct val="90000"/>
              <a:buFont typeface="+mj-lt"/>
              <a:buAutoNum type="arabicPeriod"/>
            </a:pPr>
            <a:r>
              <a:rPr lang="it-IT" sz="1600" b="1" dirty="0">
                <a:latin typeface="Calibri" panose="020F0502020204030204" pitchFamily="34" charset="0"/>
                <a:ea typeface="Verdana" panose="020B0604030504040204" pitchFamily="34" charset="0"/>
                <a:cs typeface="Verdana" panose="020B0604030504040204" pitchFamily="34" charset="0"/>
              </a:rPr>
              <a:t>Che cos’è l’accesso civico </a:t>
            </a:r>
          </a:p>
          <a:p>
            <a:pPr marL="1079500" lvl="2" indent="-514350" eaLnBrk="0" hangingPunct="0">
              <a:lnSpc>
                <a:spcPct val="130000"/>
              </a:lnSpc>
              <a:buClr>
                <a:srgbClr val="0A6AAE"/>
              </a:buClr>
              <a:buSzPct val="90000"/>
              <a:buFont typeface="+mj-lt"/>
              <a:buAutoNum type="arabicPeriod"/>
            </a:pPr>
            <a:r>
              <a:rPr lang="it-IT" sz="1600" b="1" dirty="0">
                <a:latin typeface="Calibri" panose="020F0502020204030204" pitchFamily="34" charset="0"/>
                <a:ea typeface="Verdana" panose="020B0604030504040204" pitchFamily="34" charset="0"/>
                <a:cs typeface="Verdana" panose="020B0604030504040204" pitchFamily="34" charset="0"/>
              </a:rPr>
              <a:t>La </a:t>
            </a:r>
            <a:r>
              <a:rPr lang="it-IT" sz="1600" b="1" i="1" dirty="0">
                <a:latin typeface="Calibri" panose="020F0502020204030204" pitchFamily="34" charset="0"/>
                <a:ea typeface="Verdana" panose="020B0604030504040204" pitchFamily="34" charset="0"/>
                <a:cs typeface="Verdana" panose="020B0604030504040204" pitchFamily="34" charset="0"/>
              </a:rPr>
              <a:t>ratio</a:t>
            </a:r>
            <a:r>
              <a:rPr lang="it-IT" sz="1600" b="1" dirty="0">
                <a:latin typeface="Calibri" panose="020F0502020204030204" pitchFamily="34" charset="0"/>
                <a:ea typeface="Verdana" panose="020B0604030504040204" pitchFamily="34" charset="0"/>
                <a:cs typeface="Verdana" panose="020B0604030504040204" pitchFamily="34" charset="0"/>
              </a:rPr>
              <a:t> </a:t>
            </a:r>
          </a:p>
          <a:p>
            <a:pPr marL="1079500" lvl="2" indent="-514350" eaLnBrk="0" hangingPunct="0">
              <a:lnSpc>
                <a:spcPct val="130000"/>
              </a:lnSpc>
              <a:buClr>
                <a:srgbClr val="0A6AAE"/>
              </a:buClr>
              <a:buSzPct val="90000"/>
              <a:buFont typeface="+mj-lt"/>
              <a:buAutoNum type="arabicPeriod"/>
            </a:pPr>
            <a:r>
              <a:rPr lang="it-IT" sz="1600" b="1" dirty="0">
                <a:latin typeface="Calibri" panose="020F0502020204030204" pitchFamily="34" charset="0"/>
                <a:ea typeface="Verdana" panose="020B0604030504040204" pitchFamily="34" charset="0"/>
                <a:cs typeface="Verdana" panose="020B0604030504040204" pitchFamily="34" charset="0"/>
              </a:rPr>
              <a:t>Riferimenti normativi </a:t>
            </a:r>
          </a:p>
          <a:p>
            <a:pPr marL="1079500" lvl="2" indent="-514350" eaLnBrk="0" hangingPunct="0">
              <a:lnSpc>
                <a:spcPct val="130000"/>
              </a:lnSpc>
              <a:buClr>
                <a:srgbClr val="0A6AAE"/>
              </a:buClr>
              <a:buSzPct val="90000"/>
              <a:buFont typeface="+mj-lt"/>
              <a:buAutoNum type="arabicPeriod"/>
            </a:pPr>
            <a:r>
              <a:rPr lang="it-IT" sz="1600" b="1" dirty="0">
                <a:latin typeface="Calibri" panose="020F0502020204030204" pitchFamily="34" charset="0"/>
                <a:ea typeface="Verdana" panose="020B0604030504040204" pitchFamily="34" charset="0"/>
                <a:cs typeface="Verdana" panose="020B0604030504040204" pitchFamily="34" charset="0"/>
              </a:rPr>
              <a:t>Differenze con l’accesso agli atti L. 241/1990</a:t>
            </a:r>
          </a:p>
          <a:p>
            <a:pPr marL="1079500" lvl="2" indent="-514350" eaLnBrk="0" hangingPunct="0">
              <a:lnSpc>
                <a:spcPct val="130000"/>
              </a:lnSpc>
              <a:buClr>
                <a:srgbClr val="0A6AAE"/>
              </a:buClr>
              <a:buSzPct val="90000"/>
              <a:buFont typeface="+mj-lt"/>
              <a:buAutoNum type="arabicPeriod"/>
            </a:pPr>
            <a:r>
              <a:rPr lang="it-IT" sz="1600" b="1" dirty="0">
                <a:latin typeface="Calibri" panose="020F0502020204030204" pitchFamily="34" charset="0"/>
                <a:ea typeface="Verdana" panose="020B0604030504040204" pitchFamily="34" charset="0"/>
                <a:cs typeface="Verdana" panose="020B0604030504040204" pitchFamily="34" charset="0"/>
              </a:rPr>
              <a:t>Cosa deve fare l’amministrazione?</a:t>
            </a:r>
            <a:endParaRPr lang="it-IT" b="1" dirty="0">
              <a:latin typeface="Calibri" panose="020F0502020204030204" pitchFamily="34" charset="0"/>
              <a:ea typeface="Verdana" panose="020B0604030504040204" pitchFamily="34" charset="0"/>
              <a:cs typeface="Verdana" panose="020B0604030504040204" pitchFamily="34" charset="0"/>
            </a:endParaRPr>
          </a:p>
          <a:p>
            <a:pPr marL="539750" lvl="1" indent="-431800" eaLnBrk="0" hangingPunct="0">
              <a:lnSpc>
                <a:spcPct val="130000"/>
              </a:lnSpc>
              <a:buClr>
                <a:srgbClr val="0A6AAE"/>
              </a:buClr>
              <a:buSzPct val="90000"/>
              <a:buFontTx/>
              <a:buChar char="►"/>
            </a:pPr>
            <a:r>
              <a:rPr lang="it-IT" b="1" dirty="0">
                <a:latin typeface="Calibri" panose="020F0502020204030204" pitchFamily="34" charset="0"/>
                <a:ea typeface="Verdana" panose="020B0604030504040204" pitchFamily="34" charset="0"/>
                <a:cs typeface="Verdana" panose="020B0604030504040204" pitchFamily="34" charset="0"/>
              </a:rPr>
              <a:t>Parte 3: L’accesso civico generalizzato (d.lgs. 97/16)</a:t>
            </a:r>
          </a:p>
          <a:p>
            <a:pPr marL="539750" lvl="1" indent="-431800" eaLnBrk="0" hangingPunct="0">
              <a:lnSpc>
                <a:spcPct val="130000"/>
              </a:lnSpc>
              <a:buClr>
                <a:srgbClr val="0A6AAE"/>
              </a:buClr>
              <a:buSzPct val="90000"/>
              <a:buFontTx/>
              <a:buChar char="►"/>
            </a:pPr>
            <a:endParaRPr lang="it-IT" b="1" dirty="0">
              <a:latin typeface="Calibri" panose="020F0502020204030204" pitchFamily="34" charset="0"/>
              <a:ea typeface="Verdana" panose="020B0604030504040204" pitchFamily="34" charset="0"/>
              <a:cs typeface="Verdana" panose="020B0604030504040204" pitchFamily="34" charset="0"/>
            </a:endParaRPr>
          </a:p>
        </p:txBody>
      </p:sp>
      <p:sp>
        <p:nvSpPr>
          <p:cNvPr id="6" name="Rettangolo arrotondato 5"/>
          <p:cNvSpPr/>
          <p:nvPr/>
        </p:nvSpPr>
        <p:spPr>
          <a:xfrm>
            <a:off x="279464" y="4761148"/>
            <a:ext cx="9248183" cy="427969"/>
          </a:xfrm>
          <a:prstGeom prst="roundRect">
            <a:avLst/>
          </a:prstGeom>
          <a:solidFill>
            <a:srgbClr val="1F497D">
              <a:lumMod val="20000"/>
              <a:lumOff val="80000"/>
              <a:alpha val="37000"/>
            </a:srgbClr>
          </a:solidFill>
          <a:ln w="25400" cap="flat" cmpd="sng" algn="ctr">
            <a:noFill/>
            <a:prstDash val="solid"/>
          </a:ln>
          <a:effectLst/>
        </p:spPr>
        <p:txBody>
          <a:bodyPr anchor="ctr"/>
          <a:lstStyle/>
          <a:p>
            <a:pPr marL="0" marR="0" lvl="0" indent="0" algn="ctr" defTabSz="1072866" eaLnBrk="1" fontAlgn="auto" latinLnBrk="0" hangingPunct="1">
              <a:lnSpc>
                <a:spcPct val="100000"/>
              </a:lnSpc>
              <a:spcBef>
                <a:spcPts val="0"/>
              </a:spcBef>
              <a:spcAft>
                <a:spcPts val="0"/>
              </a:spcAft>
              <a:buClrTx/>
              <a:buSzTx/>
              <a:buFontTx/>
              <a:buNone/>
              <a:tabLst/>
              <a:defRPr/>
            </a:pPr>
            <a:endParaRPr kumimoji="0" lang="it-IT" sz="2100" b="0" i="0" u="none" strike="noStrike" kern="0" cap="none" spc="0" normalizeH="0" baseline="0" noProof="0">
              <a:ln>
                <a:noFill/>
              </a:ln>
              <a:solidFill>
                <a:prstClr val="white"/>
              </a:solidFill>
              <a:effectLst/>
              <a:uLnTx/>
              <a:uFillTx/>
              <a:latin typeface="Century Gothic" panose="020B0502020202020204" pitchFamily="34" charset="0"/>
              <a:ea typeface="+mn-ea"/>
              <a:cs typeface="+mn-cs"/>
            </a:endParaRPr>
          </a:p>
        </p:txBody>
      </p:sp>
    </p:spTree>
    <p:extLst>
      <p:ext uri="{BB962C8B-B14F-4D97-AF65-F5344CB8AC3E}">
        <p14:creationId xmlns:p14="http://schemas.microsoft.com/office/powerpoint/2010/main" val="373321982"/>
      </p:ext>
    </p:extLst>
  </p:cSld>
  <p:clrMapOvr>
    <a:masterClrMapping/>
  </p:clrMapOvr>
  <p:transition/>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10"/>
          <p:cNvSpPr>
            <a:spLocks noChangeArrowheads="1"/>
          </p:cNvSpPr>
          <p:nvPr/>
        </p:nvSpPr>
        <p:spPr bwMode="auto">
          <a:xfrm>
            <a:off x="270892" y="150813"/>
            <a:ext cx="9244583" cy="398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eaLnBrk="0" hangingPunct="0"/>
            <a:r>
              <a:rPr lang="it-IT" sz="2800" b="1" dirty="0">
                <a:solidFill>
                  <a:srgbClr val="0A6AAE"/>
                </a:solidFill>
                <a:latin typeface="Calibri" pitchFamily="34" charset="0"/>
              </a:rPr>
              <a:t>Parte 3 – l’accesso civico generalizzato</a:t>
            </a:r>
          </a:p>
          <a:p>
            <a:pPr eaLnBrk="0" hangingPunct="0"/>
            <a:endParaRPr lang="it-IT" sz="2800" b="1" dirty="0">
              <a:solidFill>
                <a:srgbClr val="0A6AAE"/>
              </a:solidFill>
              <a:latin typeface="Calibri" pitchFamily="34" charset="0"/>
            </a:endParaRPr>
          </a:p>
        </p:txBody>
      </p:sp>
      <p:sp>
        <p:nvSpPr>
          <p:cNvPr id="10" name="Rectangle 3"/>
          <p:cNvSpPr>
            <a:spLocks noChangeArrowheads="1"/>
          </p:cNvSpPr>
          <p:nvPr/>
        </p:nvSpPr>
        <p:spPr bwMode="auto">
          <a:xfrm>
            <a:off x="331532" y="2115684"/>
            <a:ext cx="9244012" cy="14260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lvl="1" indent="-457200" eaLnBrk="0" hangingPunct="0">
              <a:lnSpc>
                <a:spcPct val="130000"/>
              </a:lnSpc>
              <a:buClr>
                <a:srgbClr val="0A6AAE"/>
              </a:buClr>
              <a:buSzPct val="90000"/>
              <a:buAutoNum type="arabicParenR"/>
            </a:pPr>
            <a:endParaRPr lang="it-IT" dirty="0">
              <a:latin typeface="Calibri" panose="020F0502020204030204" pitchFamily="34" charset="0"/>
              <a:ea typeface="Verdana" panose="020B0604030504040204" pitchFamily="34" charset="0"/>
              <a:cs typeface="Verdana" panose="020B0604030504040204" pitchFamily="34" charset="0"/>
            </a:endParaRPr>
          </a:p>
        </p:txBody>
      </p:sp>
      <p:pic>
        <p:nvPicPr>
          <p:cNvPr id="5" name="Immagin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18964" y="3972348"/>
            <a:ext cx="1984986" cy="1383355"/>
          </a:xfrm>
          <a:prstGeom prst="rect">
            <a:avLst/>
          </a:prstGeom>
        </p:spPr>
      </p:pic>
      <p:sp>
        <p:nvSpPr>
          <p:cNvPr id="6" name="CasellaDiTesto 5"/>
          <p:cNvSpPr txBox="1"/>
          <p:nvPr/>
        </p:nvSpPr>
        <p:spPr>
          <a:xfrm>
            <a:off x="1201312" y="1433945"/>
            <a:ext cx="7504451" cy="1815882"/>
          </a:xfrm>
          <a:prstGeom prst="rect">
            <a:avLst/>
          </a:prstGeom>
          <a:noFill/>
        </p:spPr>
        <p:txBody>
          <a:bodyPr wrap="square" rtlCol="0">
            <a:spAutoFit/>
          </a:bodyPr>
          <a:lstStyle/>
          <a:p>
            <a:pPr algn="ctr"/>
            <a:r>
              <a:rPr lang="it-IT" sz="2800" b="1" dirty="0"/>
              <a:t>IL DIRITTO DI ACCESSO CIVICO NOVELLATO DAL CD. DECRETO MADIA IL DIRITTO DI ACCESSO GENERALIZZATO </a:t>
            </a:r>
            <a:r>
              <a:rPr lang="it-IT" sz="2800" b="1" dirty="0" err="1"/>
              <a:t>D.Lgs.</a:t>
            </a:r>
            <a:r>
              <a:rPr lang="it-IT" sz="2800" b="1" dirty="0"/>
              <a:t> 25 maggio 2016, n. 97 </a:t>
            </a:r>
          </a:p>
        </p:txBody>
      </p:sp>
      <p:sp>
        <p:nvSpPr>
          <p:cNvPr id="7" name="CasellaDiTesto 6"/>
          <p:cNvSpPr txBox="1"/>
          <p:nvPr/>
        </p:nvSpPr>
        <p:spPr>
          <a:xfrm>
            <a:off x="4691270" y="4773768"/>
            <a:ext cx="4824205" cy="584775"/>
          </a:xfrm>
          <a:prstGeom prst="rect">
            <a:avLst/>
          </a:prstGeom>
          <a:noFill/>
        </p:spPr>
        <p:txBody>
          <a:bodyPr wrap="square" rtlCol="0">
            <a:spAutoFit/>
          </a:bodyPr>
          <a:lstStyle/>
          <a:p>
            <a:pPr algn="r"/>
            <a:r>
              <a:rPr lang="it-IT" sz="3200" b="1" u="sng" dirty="0"/>
              <a:t>Le principali novità </a:t>
            </a:r>
          </a:p>
        </p:txBody>
      </p:sp>
    </p:spTree>
    <p:extLst>
      <p:ext uri="{BB962C8B-B14F-4D97-AF65-F5344CB8AC3E}">
        <p14:creationId xmlns:p14="http://schemas.microsoft.com/office/powerpoint/2010/main" val="727229342"/>
      </p:ext>
    </p:extLst>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10"/>
          <p:cNvSpPr>
            <a:spLocks noChangeArrowheads="1"/>
          </p:cNvSpPr>
          <p:nvPr/>
        </p:nvSpPr>
        <p:spPr bwMode="auto">
          <a:xfrm>
            <a:off x="270892" y="150813"/>
            <a:ext cx="9244583" cy="398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eaLnBrk="0" hangingPunct="0"/>
            <a:r>
              <a:rPr lang="it-IT" sz="2800" b="1" dirty="0">
                <a:solidFill>
                  <a:srgbClr val="0A6AAE"/>
                </a:solidFill>
                <a:latin typeface="Calibri" pitchFamily="34" charset="0"/>
              </a:rPr>
              <a:t>Parte 1 – l’accesso ai documenti amministrativi  </a:t>
            </a:r>
          </a:p>
        </p:txBody>
      </p:sp>
      <p:sp>
        <p:nvSpPr>
          <p:cNvPr id="7" name="Rectangle 3"/>
          <p:cNvSpPr>
            <a:spLocks noChangeArrowheads="1"/>
          </p:cNvSpPr>
          <p:nvPr/>
        </p:nvSpPr>
        <p:spPr bwMode="auto">
          <a:xfrm>
            <a:off x="271463" y="779464"/>
            <a:ext cx="9244012" cy="57098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lvl="1" algn="ctr" eaLnBrk="0" hangingPunct="0">
              <a:lnSpc>
                <a:spcPct val="130000"/>
              </a:lnSpc>
              <a:buClr>
                <a:srgbClr val="0A6AAE"/>
              </a:buClr>
              <a:buSzPct val="90000"/>
            </a:pPr>
            <a:r>
              <a:rPr lang="it-IT" b="1" dirty="0">
                <a:latin typeface="Calibri" panose="020F0502020204030204" pitchFamily="34" charset="0"/>
                <a:ea typeface="Verdana" panose="020B0604030504040204" pitchFamily="34" charset="0"/>
                <a:cs typeface="Verdana" panose="020B0604030504040204" pitchFamily="34" charset="0"/>
              </a:rPr>
              <a:t>Il principio di trasparenza</a:t>
            </a:r>
          </a:p>
          <a:p>
            <a:pPr marL="0" lvl="1" algn="just" eaLnBrk="0" hangingPunct="0">
              <a:lnSpc>
                <a:spcPct val="130000"/>
              </a:lnSpc>
              <a:buClr>
                <a:srgbClr val="0A6AAE"/>
              </a:buClr>
              <a:buSzPct val="90000"/>
            </a:pPr>
            <a:endParaRPr lang="it-IT" b="1" dirty="0">
              <a:latin typeface="Calibri" panose="020F0502020204030204" pitchFamily="34" charset="0"/>
              <a:ea typeface="Verdana" panose="020B0604030504040204" pitchFamily="34" charset="0"/>
              <a:cs typeface="Verdana" panose="020B0604030504040204" pitchFamily="34" charset="0"/>
            </a:endParaRPr>
          </a:p>
        </p:txBody>
      </p:sp>
      <p:sp>
        <p:nvSpPr>
          <p:cNvPr id="2" name="Rettangolo 1"/>
          <p:cNvSpPr/>
          <p:nvPr/>
        </p:nvSpPr>
        <p:spPr>
          <a:xfrm>
            <a:off x="589717" y="2024844"/>
            <a:ext cx="8532948" cy="2554545"/>
          </a:xfrm>
          <a:prstGeom prst="rect">
            <a:avLst/>
          </a:prstGeom>
        </p:spPr>
        <p:txBody>
          <a:bodyPr wrap="square">
            <a:spAutoFit/>
          </a:bodyPr>
          <a:lstStyle/>
          <a:p>
            <a:pPr marL="342900" indent="-342900">
              <a:buFont typeface="Wingdings" charset="2"/>
              <a:buChar char="ü"/>
            </a:pPr>
            <a:r>
              <a:rPr lang="it-IT" sz="1900" dirty="0">
                <a:latin typeface="Calibri" charset="0"/>
                <a:ea typeface="Calibri" charset="0"/>
                <a:cs typeface="Calibri" charset="0"/>
              </a:rPr>
              <a:t>Idea della Pubblica Amministrazione come </a:t>
            </a:r>
            <a:r>
              <a:rPr lang="it-IT" sz="1900" b="1" dirty="0">
                <a:latin typeface="Calibri" charset="0"/>
                <a:ea typeface="Calibri" charset="0"/>
                <a:cs typeface="Calibri" charset="0"/>
              </a:rPr>
              <a:t>“casa di vetro” </a:t>
            </a:r>
          </a:p>
          <a:p>
            <a:pPr marL="342900" indent="-342900">
              <a:buFont typeface="Wingdings" charset="2"/>
              <a:buChar char="ü"/>
            </a:pPr>
            <a:r>
              <a:rPr lang="it-IT" sz="1900" dirty="0">
                <a:latin typeface="Calibri" charset="0"/>
                <a:ea typeface="Calibri" charset="0"/>
                <a:cs typeface="Calibri" charset="0"/>
              </a:rPr>
              <a:t>La visibilità̀ dell’agire amministrativo</a:t>
            </a:r>
          </a:p>
          <a:p>
            <a:pPr marL="342900" indent="-342900">
              <a:buFont typeface="Wingdings" charset="2"/>
              <a:buChar char="ü"/>
            </a:pPr>
            <a:r>
              <a:rPr lang="it-IT" sz="1900" dirty="0">
                <a:latin typeface="Calibri" charset="0"/>
                <a:ea typeface="Calibri" charset="0"/>
                <a:cs typeface="Calibri" charset="0"/>
              </a:rPr>
              <a:t>non è finalizzata ad assicurare una mera osservazione dell’attività  delle amministrazioni pubbliche </a:t>
            </a:r>
          </a:p>
          <a:p>
            <a:pPr marL="342900" indent="-342900">
              <a:buFont typeface="Wingdings" charset="2"/>
              <a:buChar char="ü"/>
            </a:pPr>
            <a:r>
              <a:rPr lang="it-IT" sz="1900" dirty="0">
                <a:latin typeface="Calibri" charset="0"/>
                <a:ea typeface="Calibri" charset="0"/>
                <a:cs typeface="Calibri" charset="0"/>
              </a:rPr>
              <a:t>strumento di democrazia partecipativa</a:t>
            </a:r>
          </a:p>
          <a:p>
            <a:endParaRPr lang="it-IT" dirty="0">
              <a:latin typeface="Times New Roman" charset="0"/>
            </a:endParaRPr>
          </a:p>
          <a:p>
            <a:endParaRPr lang="it-IT" dirty="0">
              <a:latin typeface="Times New Roman" charset="0"/>
            </a:endParaRPr>
          </a:p>
          <a:p>
            <a:endParaRPr lang="it-IT" dirty="0"/>
          </a:p>
        </p:txBody>
      </p:sp>
      <p:pic>
        <p:nvPicPr>
          <p:cNvPr id="3" name="Immagine 2"/>
          <p:cNvPicPr>
            <a:picLocks noChangeAspect="1"/>
          </p:cNvPicPr>
          <p:nvPr/>
        </p:nvPicPr>
        <p:blipFill>
          <a:blip r:embed="rId3"/>
          <a:stretch>
            <a:fillRect/>
          </a:stretch>
        </p:blipFill>
        <p:spPr>
          <a:xfrm>
            <a:off x="5658444" y="4041068"/>
            <a:ext cx="3454400" cy="2349500"/>
          </a:xfrm>
          <a:prstGeom prst="rect">
            <a:avLst/>
          </a:prstGeom>
        </p:spPr>
      </p:pic>
    </p:spTree>
    <p:extLst>
      <p:ext uri="{BB962C8B-B14F-4D97-AF65-F5344CB8AC3E}">
        <p14:creationId xmlns:p14="http://schemas.microsoft.com/office/powerpoint/2010/main" val="574084016"/>
      </p:ext>
    </p:extLst>
  </p:cSld>
  <p:clrMapOvr>
    <a:masterClrMapping/>
  </p:clrMapOvr>
  <p:transition/>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10"/>
          <p:cNvSpPr>
            <a:spLocks noChangeArrowheads="1"/>
          </p:cNvSpPr>
          <p:nvPr/>
        </p:nvSpPr>
        <p:spPr bwMode="auto">
          <a:xfrm>
            <a:off x="270892" y="150813"/>
            <a:ext cx="9244583" cy="398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eaLnBrk="0" hangingPunct="0"/>
            <a:r>
              <a:rPr lang="it-IT" sz="2800" b="1" dirty="0">
                <a:solidFill>
                  <a:srgbClr val="0A6AAE"/>
                </a:solidFill>
                <a:latin typeface="Calibri" pitchFamily="34" charset="0"/>
              </a:rPr>
              <a:t>Parte 3 – l’accesso civico generalizzato</a:t>
            </a:r>
          </a:p>
          <a:p>
            <a:pPr eaLnBrk="0" hangingPunct="0"/>
            <a:endParaRPr lang="it-IT" sz="2800" b="1" dirty="0">
              <a:solidFill>
                <a:srgbClr val="0A6AAE"/>
              </a:solidFill>
              <a:latin typeface="Calibri" pitchFamily="34" charset="0"/>
            </a:endParaRPr>
          </a:p>
        </p:txBody>
      </p:sp>
      <p:sp>
        <p:nvSpPr>
          <p:cNvPr id="5123" name="Rectangle 3"/>
          <p:cNvSpPr>
            <a:spLocks noChangeArrowheads="1"/>
          </p:cNvSpPr>
          <p:nvPr/>
        </p:nvSpPr>
        <p:spPr bwMode="auto">
          <a:xfrm>
            <a:off x="271463" y="779463"/>
            <a:ext cx="9244012" cy="5278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622300" lvl="1" indent="-514350" eaLnBrk="0" hangingPunct="0">
              <a:lnSpc>
                <a:spcPct val="130000"/>
              </a:lnSpc>
              <a:buClr>
                <a:srgbClr val="0A6AAE"/>
              </a:buClr>
              <a:buSzPct val="90000"/>
              <a:buFont typeface="+mj-lt"/>
              <a:buAutoNum type="arabicPeriod"/>
            </a:pPr>
            <a:r>
              <a:rPr lang="it-IT" sz="2800" b="1" dirty="0">
                <a:latin typeface="Calibri" panose="020F0502020204030204" pitchFamily="34" charset="0"/>
                <a:ea typeface="Verdana" panose="020B0604030504040204" pitchFamily="34" charset="0"/>
                <a:cs typeface="Verdana" panose="020B0604030504040204" pitchFamily="34" charset="0"/>
              </a:rPr>
              <a:t>Riferimenti normativi </a:t>
            </a:r>
          </a:p>
          <a:p>
            <a:pPr marL="622300" lvl="1" indent="-514350" eaLnBrk="0" hangingPunct="0">
              <a:lnSpc>
                <a:spcPct val="130000"/>
              </a:lnSpc>
              <a:buClr>
                <a:srgbClr val="0A6AAE"/>
              </a:buClr>
              <a:buSzPct val="90000"/>
              <a:buFont typeface="+mj-lt"/>
              <a:buAutoNum type="arabicPeriod"/>
            </a:pPr>
            <a:r>
              <a:rPr lang="it-IT" sz="2800" b="1" dirty="0">
                <a:latin typeface="Calibri" panose="020F0502020204030204" pitchFamily="34" charset="0"/>
                <a:ea typeface="Verdana" panose="020B0604030504040204" pitchFamily="34" charset="0"/>
                <a:cs typeface="Verdana" panose="020B0604030504040204" pitchFamily="34" charset="0"/>
              </a:rPr>
              <a:t>Modalità di esercizio</a:t>
            </a:r>
          </a:p>
          <a:p>
            <a:pPr marL="622300" lvl="1" indent="-514350" eaLnBrk="0" hangingPunct="0">
              <a:lnSpc>
                <a:spcPct val="130000"/>
              </a:lnSpc>
              <a:buClr>
                <a:srgbClr val="0A6AAE"/>
              </a:buClr>
              <a:buSzPct val="90000"/>
              <a:buFont typeface="+mj-lt"/>
              <a:buAutoNum type="arabicPeriod"/>
            </a:pPr>
            <a:r>
              <a:rPr lang="it-IT" sz="2800" b="1" dirty="0">
                <a:latin typeface="Calibri" panose="020F0502020204030204" pitchFamily="34" charset="0"/>
                <a:ea typeface="Verdana" panose="020B0604030504040204" pitchFamily="34" charset="0"/>
                <a:cs typeface="Verdana" panose="020B0604030504040204" pitchFamily="34" charset="0"/>
              </a:rPr>
              <a:t>Limiti </a:t>
            </a:r>
          </a:p>
          <a:p>
            <a:pPr marL="622300" lvl="1" indent="-514350" eaLnBrk="0" hangingPunct="0">
              <a:lnSpc>
                <a:spcPct val="130000"/>
              </a:lnSpc>
              <a:buClr>
                <a:srgbClr val="0A6AAE"/>
              </a:buClr>
              <a:buSzPct val="90000"/>
              <a:buFont typeface="+mj-lt"/>
              <a:buAutoNum type="arabicPeriod"/>
            </a:pPr>
            <a:r>
              <a:rPr lang="it-IT" sz="2800" b="1" dirty="0">
                <a:latin typeface="Calibri" panose="020F0502020204030204" pitchFamily="34" charset="0"/>
                <a:ea typeface="Verdana" panose="020B0604030504040204" pitchFamily="34" charset="0"/>
                <a:cs typeface="Verdana" panose="020B0604030504040204" pitchFamily="34" charset="0"/>
              </a:rPr>
              <a:t>La tutela dei controinteressati</a:t>
            </a:r>
          </a:p>
          <a:p>
            <a:pPr marL="622300" lvl="1" indent="-514350" eaLnBrk="0" hangingPunct="0">
              <a:lnSpc>
                <a:spcPct val="130000"/>
              </a:lnSpc>
              <a:buClr>
                <a:srgbClr val="0A6AAE"/>
              </a:buClr>
              <a:buSzPct val="90000"/>
              <a:buFont typeface="+mj-lt"/>
              <a:buAutoNum type="arabicPeriod"/>
            </a:pPr>
            <a:r>
              <a:rPr lang="it-IT" sz="2800" b="1" dirty="0">
                <a:latin typeface="Calibri" panose="020F0502020204030204" pitchFamily="34" charset="0"/>
                <a:ea typeface="Verdana" panose="020B0604030504040204" pitchFamily="34" charset="0"/>
                <a:cs typeface="Verdana" panose="020B0604030504040204" pitchFamily="34" charset="0"/>
              </a:rPr>
              <a:t>Le conseguenze alla violazione della nuova disciplina </a:t>
            </a:r>
          </a:p>
        </p:txBody>
      </p:sp>
      <p:pic>
        <p:nvPicPr>
          <p:cNvPr id="7" name="Immagin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579704" y="4041068"/>
            <a:ext cx="1728192" cy="1764195"/>
          </a:xfrm>
          <a:prstGeom prst="rect">
            <a:avLst/>
          </a:prstGeom>
        </p:spPr>
      </p:pic>
    </p:spTree>
    <p:extLst>
      <p:ext uri="{BB962C8B-B14F-4D97-AF65-F5344CB8AC3E}">
        <p14:creationId xmlns:p14="http://schemas.microsoft.com/office/powerpoint/2010/main" val="1665796191"/>
      </p:ext>
    </p:extLst>
  </p:cSld>
  <p:clrMapOvr>
    <a:masterClrMapping/>
  </p:clrMapOvr>
  <p:transition/>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10"/>
          <p:cNvSpPr>
            <a:spLocks noChangeArrowheads="1"/>
          </p:cNvSpPr>
          <p:nvPr/>
        </p:nvSpPr>
        <p:spPr bwMode="auto">
          <a:xfrm>
            <a:off x="270892" y="150813"/>
            <a:ext cx="9244583" cy="398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eaLnBrk="0" hangingPunct="0"/>
            <a:r>
              <a:rPr lang="it-IT" sz="2800" b="1" dirty="0">
                <a:solidFill>
                  <a:srgbClr val="0A6AAE"/>
                </a:solidFill>
                <a:latin typeface="Calibri" pitchFamily="34" charset="0"/>
              </a:rPr>
              <a:t>Parte 3 –l’accesso civico generalizzato</a:t>
            </a:r>
          </a:p>
          <a:p>
            <a:pPr eaLnBrk="0" hangingPunct="0"/>
            <a:endParaRPr lang="it-IT" sz="2800" dirty="0"/>
          </a:p>
        </p:txBody>
      </p:sp>
      <p:sp>
        <p:nvSpPr>
          <p:cNvPr id="10" name="Rectangle 3"/>
          <p:cNvSpPr>
            <a:spLocks noChangeArrowheads="1"/>
          </p:cNvSpPr>
          <p:nvPr/>
        </p:nvSpPr>
        <p:spPr bwMode="auto">
          <a:xfrm>
            <a:off x="271463" y="815467"/>
            <a:ext cx="9244012" cy="57458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it-IT" b="1" dirty="0"/>
              <a:t>IL DIRITTO DI ACCESSO CIVICO NOVELLATO DAL CD. DECRETO MADIA IL DIRITTO DI ACCESSO UNIVERSALE  Art. 5 del D.lgs. N. 33 del 2013 dal cd. decreto Madia </a:t>
            </a:r>
            <a:r>
              <a:rPr lang="it-IT" b="1" dirty="0" err="1"/>
              <a:t>D.Lgs.</a:t>
            </a:r>
            <a:r>
              <a:rPr lang="it-IT" b="1" dirty="0"/>
              <a:t> 25 maggio 2016, n. 97 </a:t>
            </a:r>
          </a:p>
          <a:p>
            <a:endParaRPr lang="it-IT" dirty="0"/>
          </a:p>
          <a:p>
            <a:pPr algn="just"/>
            <a:r>
              <a:rPr lang="it-IT" dirty="0"/>
              <a:t>«</a:t>
            </a:r>
            <a:r>
              <a:rPr lang="it-IT" i="1" dirty="0"/>
              <a:t>1. L'obbligo previsto dalla normativa vigente in capo alle pubbliche amministrazioni di pubblicare documenti, informazioni o dati comporta il diritto di chiunque di richiedere i medesimi, nei casi in cui sia stata omessa la loro pubblicazione. 2. </a:t>
            </a:r>
            <a:r>
              <a:rPr lang="it-IT" b="1" i="1" dirty="0"/>
              <a:t>Allo scopo di favorire forme diffuse di controllo sul perseguimento delle funzioni istituzionali e sull'utilizzo delle risorse pubbliche e di promuovere la partecipazione al dibattito pubblico</a:t>
            </a:r>
            <a:r>
              <a:rPr lang="it-IT" i="1" dirty="0"/>
              <a:t>, chiunque ha diritto di accedere ai dati e ai documenti detenuti dalle pubbliche amministrazioni, </a:t>
            </a:r>
            <a:r>
              <a:rPr lang="it-IT" b="1" i="1" dirty="0"/>
              <a:t>ulteriori rispetto a quelli oggetto di pubblicazione ai sensi del presente decreto</a:t>
            </a:r>
            <a:r>
              <a:rPr lang="it-IT" i="1" dirty="0"/>
              <a:t>, nel rispetto dei limiti relativi alla tutela di interessi giuridicamente rilevanti secondo quanto previsto dall'articolo 5-bis.» </a:t>
            </a:r>
          </a:p>
          <a:p>
            <a:pPr algn="just"/>
            <a:endParaRPr lang="it-IT" b="1" i="1" dirty="0"/>
          </a:p>
          <a:p>
            <a:pPr algn="just"/>
            <a:r>
              <a:rPr lang="it-IT" b="1" dirty="0"/>
              <a:t>NO richiesta per mera curiosità̀ o per fini emulativi. </a:t>
            </a:r>
            <a:endParaRPr lang="it-IT" dirty="0"/>
          </a:p>
          <a:p>
            <a:pPr marL="0" lvl="1" eaLnBrk="0" hangingPunct="0">
              <a:lnSpc>
                <a:spcPct val="130000"/>
              </a:lnSpc>
              <a:buClr>
                <a:srgbClr val="0A6AAE"/>
              </a:buClr>
              <a:buSzPct val="90000"/>
            </a:pPr>
            <a:endParaRPr lang="it-IT" b="1" dirty="0">
              <a:latin typeface="Calibri" panose="020F050202020403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3187120448"/>
      </p:ext>
    </p:extLst>
  </p:cSld>
  <p:clrMapOvr>
    <a:masterClrMapping/>
  </p:clrMapOvr>
  <p:transition/>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10"/>
          <p:cNvSpPr>
            <a:spLocks noChangeArrowheads="1"/>
          </p:cNvSpPr>
          <p:nvPr/>
        </p:nvSpPr>
        <p:spPr bwMode="auto">
          <a:xfrm>
            <a:off x="270892" y="150813"/>
            <a:ext cx="9244583" cy="398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eaLnBrk="0" hangingPunct="0"/>
            <a:r>
              <a:rPr lang="it-IT" sz="2800" b="1" dirty="0">
                <a:solidFill>
                  <a:srgbClr val="0A6AAE"/>
                </a:solidFill>
                <a:latin typeface="Calibri" pitchFamily="34" charset="0"/>
              </a:rPr>
              <a:t>Parte 3. l’accesso civico generalizzato</a:t>
            </a:r>
          </a:p>
          <a:p>
            <a:pPr eaLnBrk="0" hangingPunct="0"/>
            <a:endParaRPr lang="it-IT" sz="2800" b="1" dirty="0">
              <a:solidFill>
                <a:srgbClr val="0A6AAE"/>
              </a:solidFill>
              <a:latin typeface="Calibri" pitchFamily="34" charset="0"/>
            </a:endParaRPr>
          </a:p>
        </p:txBody>
      </p:sp>
      <p:sp>
        <p:nvSpPr>
          <p:cNvPr id="8" name="Rectangle 3"/>
          <p:cNvSpPr>
            <a:spLocks noChangeArrowheads="1"/>
          </p:cNvSpPr>
          <p:nvPr/>
        </p:nvSpPr>
        <p:spPr bwMode="auto">
          <a:xfrm>
            <a:off x="271463" y="779463"/>
            <a:ext cx="9244012" cy="5278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2074863" lvl="5" algn="just"/>
            <a:endParaRPr lang="it-IT" dirty="0">
              <a:latin typeface="Calibri" panose="020F0502020204030204" pitchFamily="34" charset="0"/>
              <a:ea typeface="Verdana" panose="020B0604030504040204" pitchFamily="34" charset="0"/>
              <a:cs typeface="Verdana" panose="020B0604030504040204" pitchFamily="34" charset="0"/>
            </a:endParaRPr>
          </a:p>
        </p:txBody>
      </p:sp>
      <p:pic>
        <p:nvPicPr>
          <p:cNvPr id="2" name="Immagin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34888" y="759012"/>
            <a:ext cx="1984986" cy="1073845"/>
          </a:xfrm>
          <a:prstGeom prst="rect">
            <a:avLst/>
          </a:prstGeom>
        </p:spPr>
      </p:pic>
      <p:sp>
        <p:nvSpPr>
          <p:cNvPr id="3" name="Rettangolo 2"/>
          <p:cNvSpPr/>
          <p:nvPr/>
        </p:nvSpPr>
        <p:spPr>
          <a:xfrm>
            <a:off x="270892" y="2063045"/>
            <a:ext cx="9244583" cy="2862322"/>
          </a:xfrm>
          <a:prstGeom prst="rect">
            <a:avLst/>
          </a:prstGeom>
        </p:spPr>
        <p:txBody>
          <a:bodyPr wrap="square">
            <a:spAutoFit/>
          </a:bodyPr>
          <a:lstStyle/>
          <a:p>
            <a:r>
              <a:rPr lang="it-IT" dirty="0">
                <a:solidFill>
                  <a:srgbClr val="FF0000"/>
                </a:solidFill>
                <a:latin typeface="Calibri" charset="0"/>
                <a:ea typeface="Calibri" charset="0"/>
                <a:cs typeface="Calibri" charset="0"/>
              </a:rPr>
              <a:t>MODALITA’ DI ESERCIZIO</a:t>
            </a:r>
            <a:br>
              <a:rPr lang="it-IT" dirty="0">
                <a:latin typeface="Calibri" charset="0"/>
                <a:ea typeface="Calibri" charset="0"/>
                <a:cs typeface="Calibri" charset="0"/>
              </a:rPr>
            </a:br>
            <a:endParaRPr lang="it-IT" dirty="0">
              <a:latin typeface="Calibri" charset="0"/>
              <a:ea typeface="Calibri" charset="0"/>
              <a:cs typeface="Calibri" charset="0"/>
            </a:endParaRPr>
          </a:p>
          <a:p>
            <a:pPr marL="342900" indent="-342900">
              <a:buFont typeface="Arial" charset="0"/>
              <a:buChar char="•"/>
            </a:pPr>
            <a:r>
              <a:rPr lang="it-IT" dirty="0">
                <a:latin typeface="Calibri" charset="0"/>
                <a:ea typeface="Calibri" charset="0"/>
                <a:cs typeface="Calibri" charset="0"/>
              </a:rPr>
              <a:t>L'esercizio del diritto </a:t>
            </a:r>
            <a:r>
              <a:rPr lang="it-IT" b="1" dirty="0">
                <a:latin typeface="Calibri" charset="0"/>
                <a:ea typeface="Calibri" charset="0"/>
                <a:cs typeface="Calibri" charset="0"/>
              </a:rPr>
              <a:t>non è sottoposto ad alcuna limitazione quanto alla legittimazione soggettiva del richiedente. </a:t>
            </a:r>
          </a:p>
          <a:p>
            <a:pPr marL="342900" indent="-342900">
              <a:buFont typeface="Arial" charset="0"/>
              <a:buChar char="•"/>
            </a:pPr>
            <a:r>
              <a:rPr lang="it-IT" b="1" dirty="0">
                <a:latin typeface="Calibri" charset="0"/>
                <a:ea typeface="Calibri" charset="0"/>
                <a:cs typeface="Calibri" charset="0"/>
              </a:rPr>
              <a:t>L'istanza di accesso civico identifica i dati, le informazioni o i documenti richiesti </a:t>
            </a:r>
            <a:endParaRPr lang="it-IT" dirty="0">
              <a:latin typeface="Calibri" charset="0"/>
              <a:ea typeface="Calibri" charset="0"/>
              <a:cs typeface="Calibri" charset="0"/>
            </a:endParaRPr>
          </a:p>
          <a:p>
            <a:pPr marL="342900" indent="-342900">
              <a:buFont typeface="Arial" charset="0"/>
              <a:buChar char="•"/>
            </a:pPr>
            <a:r>
              <a:rPr lang="it-IT" b="1" dirty="0">
                <a:latin typeface="Calibri" charset="0"/>
                <a:ea typeface="Calibri" charset="0"/>
                <a:cs typeface="Calibri" charset="0"/>
              </a:rPr>
              <a:t>non richiede motivazione</a:t>
            </a:r>
            <a:r>
              <a:rPr lang="it-IT" dirty="0">
                <a:latin typeface="Calibri" charset="0"/>
                <a:ea typeface="Calibri" charset="0"/>
                <a:cs typeface="Calibri" charset="0"/>
              </a:rPr>
              <a:t>. </a:t>
            </a:r>
          </a:p>
          <a:p>
            <a:pPr marL="342900" indent="-342900">
              <a:buFont typeface="Arial" charset="0"/>
              <a:buChar char="•"/>
            </a:pPr>
            <a:r>
              <a:rPr lang="it-IT" dirty="0">
                <a:latin typeface="Calibri" charset="0"/>
                <a:ea typeface="Calibri" charset="0"/>
                <a:cs typeface="Calibri" charset="0"/>
              </a:rPr>
              <a:t>Il rilascio di dati o documenti in formato elettronico o cartaceo è </a:t>
            </a:r>
            <a:r>
              <a:rPr lang="it-IT" b="1" dirty="0">
                <a:latin typeface="Calibri" charset="0"/>
                <a:ea typeface="Calibri" charset="0"/>
                <a:cs typeface="Calibri" charset="0"/>
              </a:rPr>
              <a:t>gratuito</a:t>
            </a:r>
            <a:r>
              <a:rPr lang="it-IT" dirty="0">
                <a:latin typeface="Calibri" charset="0"/>
                <a:ea typeface="Calibri" charset="0"/>
                <a:cs typeface="Calibri" charset="0"/>
              </a:rPr>
              <a:t>, salvo il rimborso del costo effettivamente sostenuto e documentato dall'amministrazione per la riproduzione su supporti materiali.» </a:t>
            </a:r>
            <a:endParaRPr lang="it-IT" dirty="0">
              <a:effectLst/>
              <a:latin typeface="Calibri" charset="0"/>
              <a:ea typeface="Calibri" charset="0"/>
              <a:cs typeface="Calibri" charset="0"/>
            </a:endParaRPr>
          </a:p>
        </p:txBody>
      </p:sp>
    </p:spTree>
    <p:extLst>
      <p:ext uri="{BB962C8B-B14F-4D97-AF65-F5344CB8AC3E}">
        <p14:creationId xmlns:p14="http://schemas.microsoft.com/office/powerpoint/2010/main" val="1540743687"/>
      </p:ext>
    </p:extLst>
  </p:cSld>
  <p:clrMapOvr>
    <a:masterClrMapping/>
  </p:clrMapOvr>
  <p:transition/>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10"/>
          <p:cNvSpPr>
            <a:spLocks noChangeArrowheads="1"/>
          </p:cNvSpPr>
          <p:nvPr/>
        </p:nvSpPr>
        <p:spPr bwMode="auto">
          <a:xfrm>
            <a:off x="270892" y="150813"/>
            <a:ext cx="9244583" cy="398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eaLnBrk="0" hangingPunct="0"/>
            <a:r>
              <a:rPr lang="it-IT" sz="2800" b="1" dirty="0">
                <a:solidFill>
                  <a:srgbClr val="0A6AAE"/>
                </a:solidFill>
                <a:latin typeface="Calibri" pitchFamily="34" charset="0"/>
              </a:rPr>
              <a:t>Parte 3 – L’accesso civico generalizzato </a:t>
            </a:r>
          </a:p>
        </p:txBody>
      </p:sp>
      <p:sp>
        <p:nvSpPr>
          <p:cNvPr id="13" name="Rettangolo arrotondato 12"/>
          <p:cNvSpPr/>
          <p:nvPr/>
        </p:nvSpPr>
        <p:spPr bwMode="auto">
          <a:xfrm>
            <a:off x="414907" y="774367"/>
            <a:ext cx="8892989" cy="600901"/>
          </a:xfrm>
          <a:prstGeom prst="roundRect">
            <a:avLst>
              <a:gd name="adj" fmla="val 7517"/>
            </a:avLst>
          </a:prstGeom>
          <a:noFill/>
          <a:ln w="9525" cap="flat" cmpd="sng" algn="ctr">
            <a:solidFill>
              <a:schemeClr val="tx1"/>
            </a:solidFill>
            <a:prstDash val="solid"/>
            <a:round/>
            <a:headEnd type="none" w="med" len="med"/>
            <a:tailEnd type="none" w="med" len="med"/>
          </a:ln>
          <a:effectLst/>
        </p:spPr>
        <p:txBody>
          <a:bodyPr vert="horz" wrap="square" lIns="216000" tIns="45720" rIns="91440" bIns="45720" numCol="1" rtlCol="0" anchor="ctr" anchorCtr="0" compatLnSpc="1">
            <a:prstTxWarp prst="textNoShape">
              <a:avLst/>
            </a:prstTxWarp>
          </a:bodyPr>
          <a:lstStyle/>
          <a:p>
            <a:pPr marL="271462" eaLnBrk="0" hangingPunct="0"/>
            <a:endParaRPr lang="it-IT" sz="1400" dirty="0">
              <a:latin typeface="Arial" pitchFamily="-110" charset="0"/>
            </a:endParaRPr>
          </a:p>
        </p:txBody>
      </p:sp>
      <p:sp>
        <p:nvSpPr>
          <p:cNvPr id="16" name="Rettangolo arrotondato 15"/>
          <p:cNvSpPr/>
          <p:nvPr/>
        </p:nvSpPr>
        <p:spPr bwMode="auto">
          <a:xfrm>
            <a:off x="385492" y="1945259"/>
            <a:ext cx="4287490" cy="4544082"/>
          </a:xfrm>
          <a:prstGeom prst="roundRect">
            <a:avLst>
              <a:gd name="adj" fmla="val 3634"/>
            </a:avLst>
          </a:prstGeom>
          <a:solidFill>
            <a:schemeClr val="bg1"/>
          </a:solidFill>
          <a:ln>
            <a:solidFill>
              <a:schemeClr val="bg1">
                <a:lumMod val="50000"/>
              </a:schemeClr>
            </a:solidFill>
          </a:ln>
          <a:effectLst>
            <a:outerShdw blurRad="50800" dist="38100" dir="2700000" algn="tl" rotWithShape="0">
              <a:prstClr val="black">
                <a:alpha val="40000"/>
              </a:prstClr>
            </a:outerShdw>
          </a:effectLst>
        </p:spPr>
        <p:txBody>
          <a:bodyPr wrap="square">
            <a:noAutofit/>
          </a:bodyPr>
          <a:lstStyle/>
          <a:p>
            <a:r>
              <a:rPr lang="it-IT" sz="1800" dirty="0"/>
              <a:t>L’accesso generalizzato non sostituisce l’accesso civico “semplice” previsto dall’art. 5, comma 1 del decreto trasparenza</a:t>
            </a:r>
          </a:p>
          <a:p>
            <a:endParaRPr lang="it-IT" sz="1800" dirty="0">
              <a:latin typeface="Calibri" charset="0"/>
              <a:ea typeface="Calibri" charset="0"/>
              <a:cs typeface="Calibri" charset="0"/>
            </a:endParaRPr>
          </a:p>
          <a:p>
            <a:r>
              <a:rPr lang="it-IT" sz="1800" dirty="0"/>
              <a:t>L’accesso generalizzato si delinea come autonomo ed </a:t>
            </a:r>
            <a:r>
              <a:rPr lang="it-IT" sz="1800" dirty="0">
                <a:solidFill>
                  <a:srgbClr val="FF0000"/>
                </a:solidFill>
              </a:rPr>
              <a:t>indipendente da presupposti obblighi di pubblicazione </a:t>
            </a:r>
            <a:r>
              <a:rPr lang="it-IT" sz="1800" dirty="0"/>
              <a:t>e come espressione, invece, di una libertà che incontra, quali unici limiti, da una parte, il rispetto della tutela degli interessi pubblici e/o privati indicati all’art. 5 bis, commi 1 e 2, e dall’altra, il rispetto delle norme che prevedono specifiche esclusioni (art. 5 bis, comma 3). </a:t>
            </a:r>
          </a:p>
          <a:p>
            <a:endParaRPr lang="it-IT" sz="1800" dirty="0">
              <a:latin typeface="Calibri" charset="0"/>
              <a:ea typeface="Calibri" charset="0"/>
              <a:cs typeface="Calibri" charset="0"/>
            </a:endParaRPr>
          </a:p>
        </p:txBody>
      </p:sp>
      <p:sp>
        <p:nvSpPr>
          <p:cNvPr id="17" name="Rettangolo arrotondato 16"/>
          <p:cNvSpPr/>
          <p:nvPr/>
        </p:nvSpPr>
        <p:spPr bwMode="auto">
          <a:xfrm>
            <a:off x="352837" y="1431187"/>
            <a:ext cx="4258075" cy="422910"/>
          </a:xfrm>
          <a:prstGeom prst="roundRect">
            <a:avLst>
              <a:gd name="adj" fmla="val 22050"/>
            </a:avLst>
          </a:prstGeom>
          <a:solidFill>
            <a:srgbClr val="0A6AAE"/>
          </a:solidFill>
          <a:effectLst>
            <a:outerShdw blurRad="50800" dist="38100" dir="2700000" algn="tl" rotWithShape="0">
              <a:prstClr val="black">
                <a:alpha val="40000"/>
              </a:prstClr>
            </a:outerShdw>
          </a:effectLst>
        </p:spPr>
        <p:txBody>
          <a:bodyPr wrap="square">
            <a:spAutoFit/>
          </a:bodyPr>
          <a:lstStyle/>
          <a:p>
            <a:pPr lvl="0" algn="ctr"/>
            <a:r>
              <a:rPr lang="it-IT" sz="1800" b="1" dirty="0">
                <a:solidFill>
                  <a:schemeClr val="bg1"/>
                </a:solidFill>
                <a:latin typeface="Calibri" charset="0"/>
                <a:ea typeface="Calibri" charset="0"/>
                <a:cs typeface="Calibri" charset="0"/>
              </a:rPr>
              <a:t>ACCESSO GENERALIZZATO </a:t>
            </a:r>
            <a:r>
              <a:rPr lang="it-IT" sz="1800" dirty="0">
                <a:solidFill>
                  <a:schemeClr val="bg1"/>
                </a:solidFill>
                <a:latin typeface="Calibri" charset="0"/>
                <a:ea typeface="Calibri" charset="0"/>
                <a:cs typeface="Calibri" charset="0"/>
              </a:rPr>
              <a:t>d.lgs. 97/2016</a:t>
            </a:r>
            <a:r>
              <a:rPr lang="it-IT" sz="1800" b="1" dirty="0">
                <a:solidFill>
                  <a:schemeClr val="bg1"/>
                </a:solidFill>
                <a:latin typeface="Calibri" charset="0"/>
                <a:ea typeface="Calibri" charset="0"/>
                <a:cs typeface="Calibri" charset="0"/>
              </a:rPr>
              <a:t> </a:t>
            </a:r>
          </a:p>
        </p:txBody>
      </p:sp>
      <p:sp>
        <p:nvSpPr>
          <p:cNvPr id="19" name="Rectangle 3"/>
          <p:cNvSpPr>
            <a:spLocks noChangeArrowheads="1"/>
          </p:cNvSpPr>
          <p:nvPr/>
        </p:nvSpPr>
        <p:spPr bwMode="auto">
          <a:xfrm>
            <a:off x="1247661" y="1011643"/>
            <a:ext cx="4567847" cy="7566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marL="0" lvl="1" algn="just" eaLnBrk="0" hangingPunct="0">
              <a:lnSpc>
                <a:spcPct val="130000"/>
              </a:lnSpc>
              <a:buClr>
                <a:srgbClr val="0A6AAE"/>
              </a:buClr>
              <a:buSzPct val="90000"/>
            </a:pPr>
            <a:endParaRPr lang="it-IT" b="1" dirty="0">
              <a:latin typeface="Calibri" panose="020F0502020204030204" pitchFamily="34" charset="0"/>
              <a:ea typeface="Verdana" panose="020B0604030504040204" pitchFamily="34" charset="0"/>
              <a:cs typeface="Verdana" panose="020B0604030504040204" pitchFamily="34" charset="0"/>
            </a:endParaRPr>
          </a:p>
        </p:txBody>
      </p:sp>
      <p:pic>
        <p:nvPicPr>
          <p:cNvPr id="4" name="Immagin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85492" y="754011"/>
            <a:ext cx="1047559" cy="621258"/>
          </a:xfrm>
          <a:prstGeom prst="rect">
            <a:avLst/>
          </a:prstGeom>
        </p:spPr>
      </p:pic>
      <p:sp>
        <p:nvSpPr>
          <p:cNvPr id="20" name="Rettangolo arrotondato 19"/>
          <p:cNvSpPr/>
          <p:nvPr/>
        </p:nvSpPr>
        <p:spPr bwMode="auto">
          <a:xfrm>
            <a:off x="4798660" y="1945259"/>
            <a:ext cx="4509236" cy="4544082"/>
          </a:xfrm>
          <a:prstGeom prst="roundRect">
            <a:avLst>
              <a:gd name="adj" fmla="val 3634"/>
            </a:avLst>
          </a:prstGeom>
          <a:solidFill>
            <a:schemeClr val="bg1"/>
          </a:solidFill>
          <a:ln>
            <a:solidFill>
              <a:schemeClr val="bg1">
                <a:lumMod val="50000"/>
              </a:schemeClr>
            </a:solidFill>
          </a:ln>
          <a:effectLst>
            <a:outerShdw blurRad="50800" dist="38100" dir="2700000" algn="tl" rotWithShape="0">
              <a:prstClr val="black">
                <a:alpha val="40000"/>
              </a:prstClr>
            </a:outerShdw>
          </a:effectLst>
        </p:spPr>
        <p:txBody>
          <a:bodyPr wrap="square">
            <a:noAutofit/>
          </a:bodyPr>
          <a:lstStyle/>
          <a:p>
            <a:endParaRPr lang="it-IT" sz="1800" dirty="0"/>
          </a:p>
          <a:p>
            <a:endParaRPr lang="it-IT" sz="1800" dirty="0"/>
          </a:p>
          <a:p>
            <a:endParaRPr lang="it-IT" sz="1800" dirty="0"/>
          </a:p>
          <a:p>
            <a:endParaRPr lang="it-IT" sz="1800" dirty="0"/>
          </a:p>
          <a:p>
            <a:endParaRPr lang="it-IT" sz="1800" dirty="0"/>
          </a:p>
          <a:p>
            <a:r>
              <a:rPr lang="it-IT" sz="1800" dirty="0"/>
              <a:t>L’accesso civico rimane circoscritto ai soli atti, documenti e informazioni oggetto di obblighi di pubblicazione e costituisce un rimedio alla mancata osservanza degli obblighi di pubblicazione imposti dalla legge</a:t>
            </a:r>
          </a:p>
        </p:txBody>
      </p:sp>
      <p:sp>
        <p:nvSpPr>
          <p:cNvPr id="21" name="Rettangolo arrotondato 20"/>
          <p:cNvSpPr/>
          <p:nvPr/>
        </p:nvSpPr>
        <p:spPr bwMode="auto">
          <a:xfrm>
            <a:off x="4733309" y="1418573"/>
            <a:ext cx="4509236" cy="422910"/>
          </a:xfrm>
          <a:prstGeom prst="roundRect">
            <a:avLst>
              <a:gd name="adj" fmla="val 22050"/>
            </a:avLst>
          </a:prstGeom>
          <a:solidFill>
            <a:srgbClr val="0A6AAE"/>
          </a:solidFill>
          <a:effectLst>
            <a:outerShdw blurRad="50800" dist="38100" dir="2700000" algn="tl" rotWithShape="0">
              <a:prstClr val="black">
                <a:alpha val="40000"/>
              </a:prstClr>
            </a:outerShdw>
          </a:effectLst>
        </p:spPr>
        <p:txBody>
          <a:bodyPr wrap="square">
            <a:spAutoFit/>
          </a:bodyPr>
          <a:lstStyle/>
          <a:p>
            <a:pPr algn="ctr"/>
            <a:r>
              <a:rPr lang="it-IT" sz="1800" b="1" dirty="0">
                <a:solidFill>
                  <a:schemeClr val="bg1"/>
                </a:solidFill>
                <a:latin typeface="Calibri" panose="020F0502020204030204" pitchFamily="34" charset="0"/>
              </a:rPr>
              <a:t>ACCESSO CIVICO  </a:t>
            </a:r>
            <a:r>
              <a:rPr lang="it-IT" sz="1800" b="1" dirty="0" err="1">
                <a:solidFill>
                  <a:schemeClr val="bg1"/>
                </a:solidFill>
                <a:latin typeface="Calibri" charset="0"/>
                <a:ea typeface="Calibri" charset="0"/>
                <a:cs typeface="Calibri" charset="0"/>
              </a:rPr>
              <a:t>D.Lgs.</a:t>
            </a:r>
            <a:r>
              <a:rPr lang="it-IT" sz="1800" b="1" dirty="0">
                <a:solidFill>
                  <a:schemeClr val="bg1"/>
                </a:solidFill>
                <a:latin typeface="Calibri" charset="0"/>
                <a:ea typeface="Calibri" charset="0"/>
                <a:cs typeface="Calibri" charset="0"/>
              </a:rPr>
              <a:t> 33/2013</a:t>
            </a:r>
            <a:endParaRPr lang="it-IT" sz="1800" b="1" dirty="0">
              <a:solidFill>
                <a:schemeClr val="bg1"/>
              </a:solidFill>
              <a:latin typeface="Calibri" panose="020F0502020204030204" pitchFamily="34" charset="0"/>
            </a:endParaRPr>
          </a:p>
        </p:txBody>
      </p:sp>
      <p:sp>
        <p:nvSpPr>
          <p:cNvPr id="3" name="Rettangolo 2"/>
          <p:cNvSpPr/>
          <p:nvPr/>
        </p:nvSpPr>
        <p:spPr>
          <a:xfrm>
            <a:off x="2295220" y="747804"/>
            <a:ext cx="5392496" cy="492443"/>
          </a:xfrm>
          <a:prstGeom prst="rect">
            <a:avLst/>
          </a:prstGeom>
        </p:spPr>
        <p:txBody>
          <a:bodyPr wrap="square">
            <a:spAutoFit/>
          </a:bodyPr>
          <a:lstStyle/>
          <a:p>
            <a:pPr marL="0" lvl="1" algn="ctr" eaLnBrk="0" hangingPunct="0">
              <a:lnSpc>
                <a:spcPct val="130000"/>
              </a:lnSpc>
              <a:buClr>
                <a:srgbClr val="0A6AAE"/>
              </a:buClr>
              <a:buSzPct val="90000"/>
            </a:pPr>
            <a:r>
              <a:rPr lang="it-IT" b="1" dirty="0">
                <a:latin typeface="Calibri" panose="020F0502020204030204" pitchFamily="34" charset="0"/>
                <a:ea typeface="Verdana" panose="020B0604030504040204" pitchFamily="34" charset="0"/>
                <a:cs typeface="Verdana" panose="020B0604030504040204" pitchFamily="34" charset="0"/>
              </a:rPr>
              <a:t>Le differenze con l’accesso agli atti </a:t>
            </a:r>
          </a:p>
        </p:txBody>
      </p:sp>
    </p:spTree>
    <p:extLst>
      <p:ext uri="{BB962C8B-B14F-4D97-AF65-F5344CB8AC3E}">
        <p14:creationId xmlns:p14="http://schemas.microsoft.com/office/powerpoint/2010/main" val="1500296766"/>
      </p:ext>
    </p:extLst>
  </p:cSld>
  <p:clrMapOvr>
    <a:masterClrMapping/>
  </p:clrMapOvr>
  <p:transition/>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346453" y="89553"/>
            <a:ext cx="9209088" cy="1143000"/>
          </a:xfrm>
        </p:spPr>
        <p:txBody>
          <a:bodyPr/>
          <a:lstStyle/>
          <a:p>
            <a:pPr algn="l"/>
            <a:r>
              <a:rPr lang="it-IT" sz="2400" dirty="0">
                <a:solidFill>
                  <a:srgbClr val="0A6AAE"/>
                </a:solidFill>
                <a:latin typeface="Calibri" pitchFamily="34" charset="0"/>
              </a:rPr>
              <a:t>Parte 1 – l’accesso civico generalizzato</a:t>
            </a:r>
            <a:br>
              <a:rPr lang="it-IT" sz="2400" dirty="0">
                <a:solidFill>
                  <a:srgbClr val="0A6AAE"/>
                </a:solidFill>
                <a:latin typeface="Calibri" pitchFamily="34" charset="0"/>
              </a:rPr>
            </a:br>
            <a:br>
              <a:rPr lang="it-IT" sz="2400" dirty="0">
                <a:solidFill>
                  <a:srgbClr val="0A6AAE"/>
                </a:solidFill>
                <a:latin typeface="Calibri" pitchFamily="34" charset="0"/>
              </a:rPr>
            </a:br>
            <a:r>
              <a:rPr lang="it-IT" sz="2400" dirty="0">
                <a:solidFill>
                  <a:srgbClr val="0A6AAE"/>
                </a:solidFill>
                <a:latin typeface="Calibri" pitchFamily="34" charset="0"/>
              </a:rPr>
              <a:t>LIMITI </a:t>
            </a:r>
            <a:endParaRPr lang="it-IT" dirty="0"/>
          </a:p>
        </p:txBody>
      </p:sp>
      <p:sp>
        <p:nvSpPr>
          <p:cNvPr id="3" name="Segnaposto contenuto 2"/>
          <p:cNvSpPr>
            <a:spLocks noGrp="1"/>
          </p:cNvSpPr>
          <p:nvPr>
            <p:ph sz="half" idx="1"/>
          </p:nvPr>
        </p:nvSpPr>
        <p:spPr>
          <a:xfrm>
            <a:off x="446267" y="1520788"/>
            <a:ext cx="4232275" cy="4824536"/>
          </a:xfrm>
        </p:spPr>
        <p:txBody>
          <a:bodyPr/>
          <a:lstStyle/>
          <a:p>
            <a:pPr marL="0" lvl="0" indent="0" algn="ctr">
              <a:buNone/>
            </a:pPr>
            <a:r>
              <a:rPr lang="it-IT" sz="2000" b="0" dirty="0">
                <a:latin typeface="Calibri" charset="0"/>
                <a:ea typeface="Calibri" charset="0"/>
                <a:cs typeface="Calibri" charset="0"/>
              </a:rPr>
              <a:t> </a:t>
            </a:r>
            <a:r>
              <a:rPr lang="it-IT" sz="2000" b="0" dirty="0">
                <a:solidFill>
                  <a:srgbClr val="FF0000"/>
                </a:solidFill>
                <a:latin typeface="Calibri" charset="0"/>
                <a:ea typeface="Calibri" charset="0"/>
                <a:cs typeface="Calibri" charset="0"/>
              </a:rPr>
              <a:t>LIMITI  ASSOLUTI</a:t>
            </a:r>
          </a:p>
          <a:p>
            <a:pPr marL="0" lvl="0" indent="0">
              <a:buNone/>
            </a:pPr>
            <a:r>
              <a:rPr lang="it-IT" sz="2000" b="0" dirty="0">
                <a:latin typeface="Calibri" charset="0"/>
                <a:ea typeface="Calibri" charset="0"/>
                <a:cs typeface="Calibri" charset="0"/>
              </a:rPr>
              <a:t>L'accesso è rifiutato se il diniego è necessario per evitare  un pregiudizio </a:t>
            </a:r>
          </a:p>
          <a:p>
            <a:r>
              <a:rPr lang="it-IT" sz="2000" b="0" dirty="0">
                <a:latin typeface="Calibri" charset="0"/>
                <a:ea typeface="Calibri" charset="0"/>
                <a:cs typeface="Calibri" charset="0"/>
              </a:rPr>
              <a:t>a) la sicurezza pubblica e l'ordine pubblico;</a:t>
            </a:r>
          </a:p>
          <a:p>
            <a:r>
              <a:rPr lang="it-IT" sz="2000" b="0" dirty="0">
                <a:latin typeface="Calibri" charset="0"/>
                <a:ea typeface="Calibri" charset="0"/>
                <a:cs typeface="Calibri" charset="0"/>
              </a:rPr>
              <a:t>b) la sicurezza nazionale;</a:t>
            </a:r>
          </a:p>
          <a:p>
            <a:r>
              <a:rPr lang="it-IT" sz="2000" b="0" dirty="0">
                <a:latin typeface="Calibri" charset="0"/>
                <a:ea typeface="Calibri" charset="0"/>
                <a:cs typeface="Calibri" charset="0"/>
              </a:rPr>
              <a:t>c) la difesa e le questioni militari; </a:t>
            </a:r>
          </a:p>
          <a:p>
            <a:r>
              <a:rPr lang="it-IT" sz="2000" b="0" dirty="0">
                <a:latin typeface="Calibri" charset="0"/>
                <a:ea typeface="Calibri" charset="0"/>
                <a:cs typeface="Calibri" charset="0"/>
              </a:rPr>
              <a:t>d) le relazioni internazionali;</a:t>
            </a:r>
          </a:p>
          <a:p>
            <a:r>
              <a:rPr lang="it-IT" sz="2000" b="0" dirty="0">
                <a:latin typeface="Calibri" charset="0"/>
                <a:ea typeface="Calibri" charset="0"/>
                <a:cs typeface="Calibri" charset="0"/>
              </a:rPr>
              <a:t>e) la politica e la stabilità finanziaria ed economica dello Stato;</a:t>
            </a:r>
          </a:p>
          <a:p>
            <a:r>
              <a:rPr lang="it-IT" sz="2000" b="0" dirty="0" err="1">
                <a:latin typeface="Calibri" charset="0"/>
                <a:ea typeface="Calibri" charset="0"/>
                <a:cs typeface="Calibri" charset="0"/>
              </a:rPr>
              <a:t>f</a:t>
            </a:r>
            <a:r>
              <a:rPr lang="it-IT" sz="2000" b="0" dirty="0">
                <a:latin typeface="Calibri" charset="0"/>
                <a:ea typeface="Calibri" charset="0"/>
                <a:cs typeface="Calibri" charset="0"/>
              </a:rPr>
              <a:t>) la conduzione di indagini sui reati e il loro perseguimento;</a:t>
            </a:r>
          </a:p>
          <a:p>
            <a:r>
              <a:rPr lang="it-IT" sz="2000" b="0" dirty="0">
                <a:latin typeface="Calibri" charset="0"/>
                <a:ea typeface="Calibri" charset="0"/>
                <a:cs typeface="Calibri" charset="0"/>
              </a:rPr>
              <a:t>g) il regolare svolgimento di attività̀ ispettive.</a:t>
            </a:r>
          </a:p>
          <a:p>
            <a:endParaRPr lang="it-IT" dirty="0"/>
          </a:p>
        </p:txBody>
      </p:sp>
      <p:sp>
        <p:nvSpPr>
          <p:cNvPr id="4" name="Segnaposto contenuto 3"/>
          <p:cNvSpPr>
            <a:spLocks noGrp="1"/>
          </p:cNvSpPr>
          <p:nvPr>
            <p:ph sz="half" idx="2"/>
          </p:nvPr>
        </p:nvSpPr>
        <p:spPr>
          <a:xfrm>
            <a:off x="5309170" y="1264450"/>
            <a:ext cx="4232275" cy="5337212"/>
          </a:xfrm>
        </p:spPr>
        <p:txBody>
          <a:bodyPr/>
          <a:lstStyle/>
          <a:p>
            <a:pPr marL="0" lvl="0" indent="0" algn="ctr">
              <a:buNone/>
            </a:pPr>
            <a:r>
              <a:rPr lang="it-IT" sz="2000" dirty="0">
                <a:solidFill>
                  <a:schemeClr val="accent6"/>
                </a:solidFill>
                <a:latin typeface="Calibri" charset="0"/>
                <a:ea typeface="Calibri" charset="0"/>
                <a:cs typeface="Calibri" charset="0"/>
              </a:rPr>
              <a:t>LIMITI RELATIVI </a:t>
            </a:r>
            <a:endParaRPr lang="it-IT" sz="2000" b="0" dirty="0">
              <a:latin typeface="Calibri" charset="0"/>
              <a:ea typeface="Calibri" charset="0"/>
              <a:cs typeface="Calibri" charset="0"/>
            </a:endParaRPr>
          </a:p>
          <a:p>
            <a:r>
              <a:rPr lang="it-IT" sz="2000" b="0" dirty="0">
                <a:latin typeface="Calibri" charset="0"/>
                <a:ea typeface="Calibri" charset="0"/>
                <a:cs typeface="Calibri" charset="0"/>
              </a:rPr>
              <a:t>il legislatore non opera una predeterminazione, come per i limiti assoluti, dei casi di diniego, ma rimette all'attività valutativa dell’amministrazione. l’amministrazione dovrà indicare il pregiudizio concreto derivante dall’accesso</a:t>
            </a:r>
          </a:p>
        </p:txBody>
      </p:sp>
    </p:spTree>
    <p:extLst>
      <p:ext uri="{BB962C8B-B14F-4D97-AF65-F5344CB8AC3E}">
        <p14:creationId xmlns:p14="http://schemas.microsoft.com/office/powerpoint/2010/main" val="379158363"/>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10"/>
          <p:cNvSpPr>
            <a:spLocks noChangeArrowheads="1"/>
          </p:cNvSpPr>
          <p:nvPr/>
        </p:nvSpPr>
        <p:spPr bwMode="auto">
          <a:xfrm>
            <a:off x="270892" y="150813"/>
            <a:ext cx="9244583" cy="398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eaLnBrk="0" hangingPunct="0"/>
            <a:r>
              <a:rPr lang="it-IT" sz="2800" b="1" dirty="0">
                <a:solidFill>
                  <a:srgbClr val="0A6AAE"/>
                </a:solidFill>
                <a:latin typeface="Calibri" pitchFamily="34" charset="0"/>
              </a:rPr>
              <a:t>Parte 3: l’accesso civico generalizzato</a:t>
            </a:r>
          </a:p>
          <a:p>
            <a:pPr eaLnBrk="0" hangingPunct="0"/>
            <a:endParaRPr lang="it-IT" sz="2800" b="1" dirty="0">
              <a:solidFill>
                <a:srgbClr val="0A6AAE"/>
              </a:solidFill>
              <a:latin typeface="Calibri" pitchFamily="34" charset="0"/>
            </a:endParaRPr>
          </a:p>
        </p:txBody>
      </p:sp>
      <p:sp>
        <p:nvSpPr>
          <p:cNvPr id="10" name="Rectangle 3"/>
          <p:cNvSpPr>
            <a:spLocks noChangeArrowheads="1"/>
          </p:cNvSpPr>
          <p:nvPr/>
        </p:nvSpPr>
        <p:spPr bwMode="auto">
          <a:xfrm>
            <a:off x="271463" y="1052737"/>
            <a:ext cx="9244012" cy="50765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107950" lvl="1" eaLnBrk="0" hangingPunct="0">
              <a:lnSpc>
                <a:spcPct val="130000"/>
              </a:lnSpc>
              <a:buClr>
                <a:srgbClr val="0A6AAE"/>
              </a:buClr>
              <a:buSzPct val="90000"/>
            </a:pPr>
            <a:r>
              <a:rPr lang="it-IT" dirty="0">
                <a:latin typeface="Calibri" panose="020F0502020204030204" pitchFamily="34" charset="0"/>
                <a:ea typeface="Verdana" panose="020B0604030504040204" pitchFamily="34" charset="0"/>
                <a:cs typeface="Verdana" panose="020B0604030504040204" pitchFamily="34" charset="0"/>
              </a:rPr>
              <a:t>Il procedimento </a:t>
            </a:r>
          </a:p>
          <a:p>
            <a:pPr marL="539750" lvl="1" indent="-431800" eaLnBrk="0" hangingPunct="0">
              <a:lnSpc>
                <a:spcPct val="130000"/>
              </a:lnSpc>
              <a:buClr>
                <a:srgbClr val="0A6AAE"/>
              </a:buClr>
              <a:buSzPct val="90000"/>
              <a:buFontTx/>
              <a:buChar char="►"/>
            </a:pPr>
            <a:endParaRPr lang="it-IT" dirty="0">
              <a:latin typeface="Calibri" panose="020F0502020204030204" pitchFamily="34" charset="0"/>
              <a:ea typeface="Verdana" panose="020B0604030504040204" pitchFamily="34" charset="0"/>
              <a:cs typeface="Verdana" panose="020B0604030504040204" pitchFamily="34" charset="0"/>
            </a:endParaRPr>
          </a:p>
          <a:p>
            <a:pPr marL="539750" lvl="1" indent="-431800" eaLnBrk="0" hangingPunct="0">
              <a:lnSpc>
                <a:spcPct val="130000"/>
              </a:lnSpc>
              <a:buClr>
                <a:srgbClr val="0A6AAE"/>
              </a:buClr>
              <a:buSzPct val="90000"/>
              <a:buFontTx/>
              <a:buChar char="►"/>
            </a:pPr>
            <a:endParaRPr lang="it-IT" dirty="0">
              <a:latin typeface="Calibri" panose="020F0502020204030204" pitchFamily="34" charset="0"/>
              <a:ea typeface="Verdana" panose="020B0604030504040204" pitchFamily="34" charset="0"/>
              <a:cs typeface="Verdana" panose="020B0604030504040204" pitchFamily="34" charset="0"/>
            </a:endParaRPr>
          </a:p>
        </p:txBody>
      </p:sp>
      <p:sp>
        <p:nvSpPr>
          <p:cNvPr id="2" name="Rettangolo 1"/>
          <p:cNvSpPr/>
          <p:nvPr/>
        </p:nvSpPr>
        <p:spPr>
          <a:xfrm>
            <a:off x="585486" y="1458623"/>
            <a:ext cx="8659825" cy="3724096"/>
          </a:xfrm>
          <a:prstGeom prst="rect">
            <a:avLst/>
          </a:prstGeom>
        </p:spPr>
        <p:txBody>
          <a:bodyPr wrap="square">
            <a:spAutoFit/>
          </a:bodyPr>
          <a:lstStyle/>
          <a:p>
            <a:pPr marL="1371600" lvl="2" indent="-457200">
              <a:buFont typeface="+mj-lt"/>
              <a:buAutoNum type="arabicPeriod"/>
            </a:pPr>
            <a:r>
              <a:rPr lang="it-IT" sz="1800" dirty="0">
                <a:latin typeface="Calibri" charset="0"/>
                <a:ea typeface="Calibri" charset="0"/>
                <a:cs typeface="Calibri" charset="0"/>
              </a:rPr>
              <a:t>richiesta del privato</a:t>
            </a:r>
          </a:p>
          <a:p>
            <a:pPr marL="1371600" lvl="2" indent="-457200">
              <a:buFont typeface="+mj-lt"/>
              <a:buAutoNum type="arabicPeriod"/>
            </a:pPr>
            <a:r>
              <a:rPr lang="it-IT" sz="1800" dirty="0">
                <a:latin typeface="Calibri" charset="0"/>
                <a:ea typeface="Calibri" charset="0"/>
                <a:cs typeface="Calibri" charset="0"/>
              </a:rPr>
              <a:t>l’amministrazione individua un controinteressato</a:t>
            </a:r>
          </a:p>
          <a:p>
            <a:pPr marL="1371600" lvl="2" indent="-457200">
              <a:buFont typeface="+mj-lt"/>
              <a:buAutoNum type="arabicPeriod"/>
            </a:pPr>
            <a:r>
              <a:rPr lang="it-IT" sz="1800" dirty="0">
                <a:latin typeface="Calibri" charset="0"/>
                <a:ea typeface="Calibri" charset="0"/>
                <a:cs typeface="Calibri" charset="0"/>
              </a:rPr>
              <a:t>l’amministrazione deve dare comunicazione  al controinteressato dell’istanza</a:t>
            </a:r>
          </a:p>
          <a:p>
            <a:pPr marL="1371600" lvl="2" indent="-457200">
              <a:buFont typeface="+mj-lt"/>
              <a:buAutoNum type="arabicPeriod"/>
            </a:pPr>
            <a:r>
              <a:rPr lang="it-IT" sz="1800" dirty="0">
                <a:latin typeface="Calibri" charset="0"/>
                <a:ea typeface="Calibri" charset="0"/>
                <a:cs typeface="Calibri" charset="0"/>
              </a:rPr>
              <a:t>entro dieci giorni dalla ricezione della comunicazione, i controinteressati possono presentare una motivata opposizione, anche per via telematica, alla richiesta di accesso</a:t>
            </a:r>
          </a:p>
          <a:p>
            <a:pPr marL="1371600" lvl="2" indent="-457200">
              <a:buFont typeface="+mj-lt"/>
              <a:buAutoNum type="arabicPeriod"/>
            </a:pPr>
            <a:r>
              <a:rPr lang="it-IT" sz="1800" dirty="0">
                <a:latin typeface="Calibri" charset="0"/>
                <a:ea typeface="Calibri" charset="0"/>
                <a:cs typeface="Calibri" charset="0"/>
                <a:sym typeface="Wingdings"/>
              </a:rPr>
              <a:t>l’ </a:t>
            </a:r>
            <a:r>
              <a:rPr lang="it-IT" sz="1800" dirty="0">
                <a:latin typeface="Calibri" charset="0"/>
                <a:ea typeface="Calibri" charset="0"/>
                <a:cs typeface="Calibri" charset="0"/>
              </a:rPr>
              <a:t>amministrazione provvede sulla richiesta, accertata la ricezione della comunicazione nel termine di trenta giorni dalla presentazione dell'istanza con la comunicazione al richiedente e agli eventuali controinteressati. </a:t>
            </a:r>
          </a:p>
          <a:p>
            <a:pPr marL="1371600" lvl="2" indent="-457200">
              <a:buFont typeface="+mj-lt"/>
              <a:buAutoNum type="arabicPeriod"/>
            </a:pPr>
            <a:endParaRPr lang="it-IT" sz="1900" dirty="0">
              <a:latin typeface="Calibri" charset="0"/>
              <a:ea typeface="Calibri" charset="0"/>
              <a:cs typeface="Calibri" charset="0"/>
            </a:endParaRPr>
          </a:p>
          <a:p>
            <a:pPr marL="1371600" lvl="2" indent="-457200" algn="just">
              <a:buFont typeface="+mj-lt"/>
              <a:buAutoNum type="arabicPeriod"/>
            </a:pPr>
            <a:r>
              <a:rPr lang="it-IT" sz="1900" dirty="0">
                <a:solidFill>
                  <a:schemeClr val="accent6"/>
                </a:solidFill>
                <a:latin typeface="Calibri" charset="0"/>
                <a:ea typeface="Calibri" charset="0"/>
                <a:cs typeface="Calibri" charset="0"/>
              </a:rPr>
              <a:t>SE ACCOGLIE LA RICHIESTA  </a:t>
            </a:r>
            <a:r>
              <a:rPr lang="it-IT" sz="1900" dirty="0">
                <a:latin typeface="Calibri" charset="0"/>
                <a:ea typeface="Calibri" charset="0"/>
                <a:cs typeface="Calibri" charset="0"/>
                <a:sym typeface="Wingdings"/>
              </a:rPr>
              <a:t>l </a:t>
            </a:r>
            <a:r>
              <a:rPr lang="it-IT" sz="1800" dirty="0">
                <a:latin typeface="Calibri" charset="0"/>
                <a:ea typeface="Calibri" charset="0"/>
                <a:cs typeface="Calibri" charset="0"/>
              </a:rPr>
              <a:t>'amministrazione provvede a trasmettere tempestivamente al richiedente i dati o i documenti richiesti. </a:t>
            </a:r>
          </a:p>
        </p:txBody>
      </p:sp>
      <p:sp>
        <p:nvSpPr>
          <p:cNvPr id="5" name="Striped Right Arrow 12"/>
          <p:cNvSpPr/>
          <p:nvPr/>
        </p:nvSpPr>
        <p:spPr bwMode="auto">
          <a:xfrm rot="5400000">
            <a:off x="-1259812" y="3254556"/>
            <a:ext cx="4464498" cy="852945"/>
          </a:xfrm>
          <a:prstGeom prst="stripedRightArrow">
            <a:avLst/>
          </a:prstGeom>
          <a:solidFill>
            <a:srgbClr val="0A6AAE"/>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it-IT" sz="900" b="0" i="0" u="none" strike="noStrike" kern="0" cap="none" spc="0" normalizeH="0" baseline="0" noProof="0" dirty="0">
              <a:ln>
                <a:noFill/>
              </a:ln>
              <a:solidFill>
                <a:srgbClr val="000000"/>
              </a:solidFill>
              <a:effectLst/>
              <a:uLnTx/>
              <a:uFillTx/>
              <a:latin typeface="Proxima Nova Alt Lt"/>
              <a:cs typeface="Lucida Sans Unicode" pitchFamily="34" charset="0"/>
            </a:endParaRPr>
          </a:p>
        </p:txBody>
      </p:sp>
      <p:pic>
        <p:nvPicPr>
          <p:cNvPr id="6" name="Immagin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68190" y="2557323"/>
            <a:ext cx="852946" cy="542916"/>
          </a:xfrm>
          <a:prstGeom prst="rect">
            <a:avLst/>
          </a:prstGeom>
        </p:spPr>
      </p:pic>
      <p:pic>
        <p:nvPicPr>
          <p:cNvPr id="7" name="Immagin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90989" y="3527459"/>
            <a:ext cx="852946" cy="542916"/>
          </a:xfrm>
          <a:prstGeom prst="rect">
            <a:avLst/>
          </a:prstGeom>
        </p:spPr>
      </p:pic>
      <p:sp>
        <p:nvSpPr>
          <p:cNvPr id="8" name="CasellaDiTesto 7"/>
          <p:cNvSpPr txBox="1"/>
          <p:nvPr/>
        </p:nvSpPr>
        <p:spPr>
          <a:xfrm rot="21340375">
            <a:off x="441099" y="2623327"/>
            <a:ext cx="1035402" cy="369332"/>
          </a:xfrm>
          <a:prstGeom prst="rect">
            <a:avLst/>
          </a:prstGeom>
          <a:noFill/>
        </p:spPr>
        <p:txBody>
          <a:bodyPr wrap="square" rtlCol="0">
            <a:spAutoFit/>
          </a:bodyPr>
          <a:lstStyle/>
          <a:p>
            <a:pPr algn="ctr" fontAlgn="b"/>
            <a:r>
              <a:rPr lang="it-IT" sz="900" b="1" dirty="0">
                <a:solidFill>
                  <a:srgbClr val="FF0000"/>
                </a:solidFill>
                <a:latin typeface="Proxima Nova Alt Lt"/>
              </a:rPr>
              <a:t>ENTRO 10 GIORNI  </a:t>
            </a:r>
          </a:p>
        </p:txBody>
      </p:sp>
      <p:sp>
        <p:nvSpPr>
          <p:cNvPr id="9" name="CasellaDiTesto 8"/>
          <p:cNvSpPr txBox="1"/>
          <p:nvPr/>
        </p:nvSpPr>
        <p:spPr>
          <a:xfrm rot="21340375">
            <a:off x="558421" y="3620752"/>
            <a:ext cx="1035402" cy="369332"/>
          </a:xfrm>
          <a:prstGeom prst="rect">
            <a:avLst/>
          </a:prstGeom>
          <a:noFill/>
        </p:spPr>
        <p:txBody>
          <a:bodyPr wrap="square" rtlCol="0">
            <a:spAutoFit/>
          </a:bodyPr>
          <a:lstStyle/>
          <a:p>
            <a:pPr algn="ctr" fontAlgn="b"/>
            <a:r>
              <a:rPr lang="it-IT" sz="900" b="1" dirty="0">
                <a:solidFill>
                  <a:srgbClr val="FF0000"/>
                </a:solidFill>
                <a:latin typeface="Proxima Nova Alt Lt"/>
              </a:rPr>
              <a:t>ENTRO 30 GIORNI  </a:t>
            </a:r>
          </a:p>
        </p:txBody>
      </p:sp>
      <p:pic>
        <p:nvPicPr>
          <p:cNvPr id="12" name="Immagine 1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68190" y="5970443"/>
            <a:ext cx="1159550" cy="484538"/>
          </a:xfrm>
          <a:prstGeom prst="rect">
            <a:avLst/>
          </a:prstGeom>
        </p:spPr>
      </p:pic>
    </p:spTree>
    <p:extLst>
      <p:ext uri="{BB962C8B-B14F-4D97-AF65-F5344CB8AC3E}">
        <p14:creationId xmlns:p14="http://schemas.microsoft.com/office/powerpoint/2010/main" val="516769309"/>
      </p:ext>
    </p:extLst>
  </p:cSld>
  <p:clrMapOvr>
    <a:masterClrMapping/>
  </p:clrMapOvr>
  <p:transition/>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10"/>
          <p:cNvSpPr>
            <a:spLocks noChangeArrowheads="1"/>
          </p:cNvSpPr>
          <p:nvPr/>
        </p:nvSpPr>
        <p:spPr bwMode="auto">
          <a:xfrm>
            <a:off x="270892" y="150813"/>
            <a:ext cx="9244583" cy="398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eaLnBrk="0" hangingPunct="0"/>
            <a:r>
              <a:rPr lang="it-IT" sz="2800" b="1" dirty="0">
                <a:solidFill>
                  <a:srgbClr val="0A6AAE"/>
                </a:solidFill>
                <a:latin typeface="Calibri" pitchFamily="34" charset="0"/>
              </a:rPr>
              <a:t>Parte 3: l’accesso civico generalizzato</a:t>
            </a:r>
          </a:p>
          <a:p>
            <a:pPr eaLnBrk="0" hangingPunct="0"/>
            <a:endParaRPr lang="it-IT" sz="2800" b="1" dirty="0">
              <a:solidFill>
                <a:srgbClr val="0A6AAE"/>
              </a:solidFill>
              <a:latin typeface="Calibri" pitchFamily="34" charset="0"/>
            </a:endParaRPr>
          </a:p>
        </p:txBody>
      </p:sp>
      <p:sp>
        <p:nvSpPr>
          <p:cNvPr id="10" name="Rectangle 3"/>
          <p:cNvSpPr>
            <a:spLocks noChangeArrowheads="1"/>
          </p:cNvSpPr>
          <p:nvPr/>
        </p:nvSpPr>
        <p:spPr bwMode="auto">
          <a:xfrm>
            <a:off x="271463" y="1052737"/>
            <a:ext cx="9244012" cy="5292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107950" lvl="1" eaLnBrk="0" hangingPunct="0">
              <a:lnSpc>
                <a:spcPct val="130000"/>
              </a:lnSpc>
              <a:buClr>
                <a:srgbClr val="0A6AAE"/>
              </a:buClr>
              <a:buSzPct val="90000"/>
            </a:pPr>
            <a:r>
              <a:rPr lang="it-IT" dirty="0">
                <a:latin typeface="Calibri" charset="0"/>
                <a:ea typeface="Calibri" charset="0"/>
                <a:cs typeface="Calibri" charset="0"/>
              </a:rPr>
              <a:t>NEI CASI DI DINIEGO TOTALE O PARZIALE DELL'ACCESSO </a:t>
            </a:r>
            <a:endParaRPr lang="it-IT" dirty="0">
              <a:latin typeface="Calibri" charset="0"/>
              <a:ea typeface="Calibri" charset="0"/>
              <a:cs typeface="Calibri" charset="0"/>
              <a:sym typeface="Wingdings"/>
            </a:endParaRPr>
          </a:p>
          <a:p>
            <a:pPr marL="1365250" lvl="3" indent="-342900" eaLnBrk="0" hangingPunct="0">
              <a:lnSpc>
                <a:spcPct val="130000"/>
              </a:lnSpc>
              <a:buClr>
                <a:srgbClr val="0A6AAE"/>
              </a:buClr>
              <a:buSzPct val="90000"/>
              <a:buFont typeface="Arial" charset="0"/>
              <a:buChar char="•"/>
            </a:pPr>
            <a:r>
              <a:rPr lang="it-IT" dirty="0">
                <a:latin typeface="Calibri" charset="0"/>
                <a:ea typeface="Calibri" charset="0"/>
                <a:cs typeface="Calibri" charset="0"/>
              </a:rPr>
              <a:t>il richiedente può̀ presentare </a:t>
            </a:r>
            <a:r>
              <a:rPr lang="it-IT" b="1" dirty="0">
                <a:latin typeface="Calibri" charset="0"/>
                <a:ea typeface="Calibri" charset="0"/>
                <a:cs typeface="Calibri" charset="0"/>
              </a:rPr>
              <a:t>richiesta di riesame al responsabile della prevenzione </a:t>
            </a:r>
            <a:r>
              <a:rPr lang="it-IT" dirty="0">
                <a:latin typeface="Calibri" charset="0"/>
                <a:ea typeface="Calibri" charset="0"/>
                <a:cs typeface="Calibri" charset="0"/>
              </a:rPr>
              <a:t>della corruzione e della trasparenza</a:t>
            </a:r>
          </a:p>
          <a:p>
            <a:pPr marL="1365250" lvl="3" indent="-342900" eaLnBrk="0" hangingPunct="0">
              <a:lnSpc>
                <a:spcPct val="130000"/>
              </a:lnSpc>
              <a:buClr>
                <a:srgbClr val="0A6AAE"/>
              </a:buClr>
              <a:buSzPct val="90000"/>
              <a:buFont typeface="Arial" charset="0"/>
              <a:buChar char="•"/>
            </a:pPr>
            <a:r>
              <a:rPr lang="it-IT" dirty="0">
                <a:latin typeface="Calibri" charset="0"/>
                <a:ea typeface="Calibri" charset="0"/>
                <a:cs typeface="Calibri" charset="0"/>
              </a:rPr>
              <a:t>Il responsabile  decide con provvedimento motivato, entro il termine di venti giorni</a:t>
            </a:r>
            <a:r>
              <a:rPr lang="it-IT" b="1" dirty="0">
                <a:latin typeface="Calibri" charset="0"/>
                <a:ea typeface="Calibri" charset="0"/>
                <a:cs typeface="Calibri" charset="0"/>
              </a:rPr>
              <a:t>. </a:t>
            </a:r>
          </a:p>
          <a:p>
            <a:pPr marL="1454150" lvl="3" indent="-431800" eaLnBrk="0" hangingPunct="0">
              <a:lnSpc>
                <a:spcPct val="130000"/>
              </a:lnSpc>
              <a:buClr>
                <a:srgbClr val="0A6AAE"/>
              </a:buClr>
              <a:buSzPct val="90000"/>
              <a:buFontTx/>
              <a:buChar char="►"/>
            </a:pPr>
            <a:r>
              <a:rPr lang="it-IT" b="1" dirty="0">
                <a:latin typeface="Calibri" charset="0"/>
                <a:ea typeface="Calibri" charset="0"/>
                <a:cs typeface="Calibri" charset="0"/>
              </a:rPr>
              <a:t>Se l'accesso è stato negato o differito a tutela degli interessi di cui all'articolo 5-bis, comma 2</a:t>
            </a:r>
            <a:r>
              <a:rPr lang="it-IT" dirty="0">
                <a:latin typeface="Calibri" charset="0"/>
                <a:ea typeface="Calibri" charset="0"/>
                <a:cs typeface="Calibri" charset="0"/>
              </a:rPr>
              <a:t>, </a:t>
            </a:r>
            <a:r>
              <a:rPr lang="it-IT" b="1" dirty="0">
                <a:latin typeface="Calibri" charset="0"/>
                <a:ea typeface="Calibri" charset="0"/>
                <a:cs typeface="Calibri" charset="0"/>
              </a:rPr>
              <a:t>lettera a</a:t>
            </a:r>
            <a:r>
              <a:rPr lang="it-IT" dirty="0">
                <a:latin typeface="Calibri" charset="0"/>
                <a:ea typeface="Calibri" charset="0"/>
                <a:cs typeface="Calibri" charset="0"/>
              </a:rPr>
              <a:t>), il suddetto responsabile provvede </a:t>
            </a:r>
            <a:r>
              <a:rPr lang="it-IT" b="1" dirty="0">
                <a:latin typeface="Calibri" charset="0"/>
                <a:ea typeface="Calibri" charset="0"/>
                <a:cs typeface="Calibri" charset="0"/>
              </a:rPr>
              <a:t>sentito il Garante per la protezione dei dati personali, il quale si pronuncia entro il termine di dieci giorni dalla richiesta. </a:t>
            </a:r>
          </a:p>
          <a:p>
            <a:pPr marL="1454150" lvl="3" indent="-431800" eaLnBrk="0" hangingPunct="0">
              <a:lnSpc>
                <a:spcPct val="130000"/>
              </a:lnSpc>
              <a:buClr>
                <a:srgbClr val="0A6AAE"/>
              </a:buClr>
              <a:buSzPct val="90000"/>
              <a:buFontTx/>
              <a:buChar char="►"/>
            </a:pPr>
            <a:r>
              <a:rPr lang="it-IT" dirty="0">
                <a:latin typeface="Calibri" charset="0"/>
                <a:ea typeface="Calibri" charset="0"/>
                <a:cs typeface="Calibri" charset="0"/>
              </a:rPr>
              <a:t>A decorrere dalla comunicazione al Garante, il termine per l'adozione del provvedimento da parte del responsabile è sospeso, fino alla ricezione del parere del Garante e comunque per un periodo non superiore ai predetti dieci giorni. </a:t>
            </a:r>
          </a:p>
          <a:p>
            <a:pPr marL="539750" lvl="1" indent="-431800" eaLnBrk="0" hangingPunct="0">
              <a:lnSpc>
                <a:spcPct val="130000"/>
              </a:lnSpc>
              <a:buClr>
                <a:srgbClr val="0A6AAE"/>
              </a:buClr>
              <a:buSzPct val="90000"/>
              <a:buFontTx/>
              <a:buChar char="►"/>
            </a:pPr>
            <a:endParaRPr lang="it-IT" dirty="0">
              <a:latin typeface="Calibri" charset="0"/>
              <a:ea typeface="Calibri" charset="0"/>
              <a:cs typeface="Calibri" charset="0"/>
            </a:endParaRPr>
          </a:p>
        </p:txBody>
      </p:sp>
      <p:sp>
        <p:nvSpPr>
          <p:cNvPr id="4" name="Striped Right Arrow 12"/>
          <p:cNvSpPr/>
          <p:nvPr/>
        </p:nvSpPr>
        <p:spPr bwMode="auto">
          <a:xfrm rot="5400000">
            <a:off x="-1439832" y="3434576"/>
            <a:ext cx="4824538" cy="852945"/>
          </a:xfrm>
          <a:prstGeom prst="stripedRightArrow">
            <a:avLst/>
          </a:prstGeom>
          <a:solidFill>
            <a:srgbClr val="0A6AAE"/>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it-IT" sz="900" b="0" i="0" u="none" strike="noStrike" kern="0" cap="none" spc="0" normalizeH="0" baseline="0" noProof="0" dirty="0">
              <a:ln>
                <a:noFill/>
              </a:ln>
              <a:solidFill>
                <a:srgbClr val="000000"/>
              </a:solidFill>
              <a:effectLst/>
              <a:uLnTx/>
              <a:uFillTx/>
              <a:latin typeface="Proxima Nova Alt Lt"/>
              <a:cs typeface="Lucida Sans Unicode" pitchFamily="34" charset="0"/>
            </a:endParaRPr>
          </a:p>
        </p:txBody>
      </p:sp>
      <p:pic>
        <p:nvPicPr>
          <p:cNvPr id="6" name="Immagin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45964" y="2276872"/>
            <a:ext cx="852946" cy="542916"/>
          </a:xfrm>
          <a:prstGeom prst="rect">
            <a:avLst/>
          </a:prstGeom>
        </p:spPr>
      </p:pic>
      <p:sp>
        <p:nvSpPr>
          <p:cNvPr id="7" name="CasellaDiTesto 6"/>
          <p:cNvSpPr txBox="1"/>
          <p:nvPr/>
        </p:nvSpPr>
        <p:spPr>
          <a:xfrm rot="21340375">
            <a:off x="454736" y="2363663"/>
            <a:ext cx="1035402" cy="369332"/>
          </a:xfrm>
          <a:prstGeom prst="rect">
            <a:avLst/>
          </a:prstGeom>
          <a:noFill/>
        </p:spPr>
        <p:txBody>
          <a:bodyPr wrap="square" rtlCol="0">
            <a:spAutoFit/>
          </a:bodyPr>
          <a:lstStyle/>
          <a:p>
            <a:pPr algn="ctr" fontAlgn="b"/>
            <a:r>
              <a:rPr lang="it-IT" sz="900" b="1" dirty="0">
                <a:solidFill>
                  <a:srgbClr val="FF0000"/>
                </a:solidFill>
                <a:latin typeface="Proxima Nova Alt Lt"/>
              </a:rPr>
              <a:t>ENTRO 20 GIORNI  </a:t>
            </a:r>
          </a:p>
        </p:txBody>
      </p:sp>
      <p:pic>
        <p:nvPicPr>
          <p:cNvPr id="8" name="Immagin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77166" y="3170466"/>
            <a:ext cx="852946" cy="542916"/>
          </a:xfrm>
          <a:prstGeom prst="rect">
            <a:avLst/>
          </a:prstGeom>
        </p:spPr>
      </p:pic>
      <p:sp>
        <p:nvSpPr>
          <p:cNvPr id="11" name="CasellaDiTesto 10"/>
          <p:cNvSpPr txBox="1"/>
          <p:nvPr/>
        </p:nvSpPr>
        <p:spPr>
          <a:xfrm rot="21340375">
            <a:off x="385937" y="3282315"/>
            <a:ext cx="1035402" cy="369332"/>
          </a:xfrm>
          <a:prstGeom prst="rect">
            <a:avLst/>
          </a:prstGeom>
          <a:noFill/>
        </p:spPr>
        <p:txBody>
          <a:bodyPr wrap="square" rtlCol="0">
            <a:spAutoFit/>
          </a:bodyPr>
          <a:lstStyle/>
          <a:p>
            <a:pPr algn="ctr" fontAlgn="b"/>
            <a:r>
              <a:rPr lang="it-IT" sz="900" b="1" dirty="0">
                <a:solidFill>
                  <a:srgbClr val="FF0000"/>
                </a:solidFill>
                <a:latin typeface="Proxima Nova Alt Lt"/>
              </a:rPr>
              <a:t>ENTRO 10 GIORNI  </a:t>
            </a:r>
          </a:p>
        </p:txBody>
      </p:sp>
    </p:spTree>
    <p:extLst>
      <p:ext uri="{BB962C8B-B14F-4D97-AF65-F5344CB8AC3E}">
        <p14:creationId xmlns:p14="http://schemas.microsoft.com/office/powerpoint/2010/main" val="618218315"/>
      </p:ext>
    </p:extLst>
  </p:cSld>
  <p:clrMapOvr>
    <a:masterClrMapping/>
  </p:clrMapOvr>
  <p:transition/>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p:cNvSpPr/>
          <p:nvPr/>
        </p:nvSpPr>
        <p:spPr>
          <a:xfrm>
            <a:off x="990972" y="982177"/>
            <a:ext cx="8136904" cy="3693319"/>
          </a:xfrm>
          <a:prstGeom prst="rect">
            <a:avLst/>
          </a:prstGeom>
        </p:spPr>
        <p:txBody>
          <a:bodyPr wrap="square">
            <a:spAutoFit/>
          </a:bodyPr>
          <a:lstStyle/>
          <a:p>
            <a:pPr marL="996950" lvl="2" indent="-431800" eaLnBrk="0" hangingPunct="0">
              <a:lnSpc>
                <a:spcPct val="130000"/>
              </a:lnSpc>
              <a:buClr>
                <a:srgbClr val="0A6AAE"/>
              </a:buClr>
              <a:buSzPct val="90000"/>
              <a:buFontTx/>
              <a:buChar char="►"/>
            </a:pPr>
            <a:r>
              <a:rPr lang="it-IT" dirty="0">
                <a:latin typeface="Calibri" charset="0"/>
                <a:ea typeface="Calibri" charset="0"/>
                <a:cs typeface="Calibri" charset="0"/>
              </a:rPr>
              <a:t>Avverso la decisione dell'amministrazione competente o, in caso di richiesta di riesame, avverso quella del responsabile della prevenzione della corruzione e della trasparenza, il richiedente </a:t>
            </a:r>
            <a:r>
              <a:rPr lang="it-IT" dirty="0" err="1">
                <a:latin typeface="Calibri" charset="0"/>
                <a:ea typeface="Calibri" charset="0"/>
                <a:cs typeface="Calibri" charset="0"/>
              </a:rPr>
              <a:t>puo</a:t>
            </a:r>
            <a:r>
              <a:rPr lang="it-IT" dirty="0">
                <a:latin typeface="Calibri" charset="0"/>
                <a:ea typeface="Calibri" charset="0"/>
                <a:cs typeface="Calibri" charset="0"/>
              </a:rPr>
              <a:t>̀ proporre ricorso al </a:t>
            </a:r>
            <a:r>
              <a:rPr lang="it-IT" b="1" dirty="0">
                <a:latin typeface="Calibri" charset="0"/>
                <a:ea typeface="Calibri" charset="0"/>
                <a:cs typeface="Calibri" charset="0"/>
              </a:rPr>
              <a:t>Tribunale amministrativo regionale</a:t>
            </a:r>
            <a:r>
              <a:rPr lang="it-IT" dirty="0">
                <a:latin typeface="Calibri" charset="0"/>
                <a:ea typeface="Calibri" charset="0"/>
                <a:cs typeface="Calibri" charset="0"/>
              </a:rPr>
              <a:t> ai sensi dell'articolo 116 del Codice del processo amministrativo di cui al decreto legislativo 2 luglio 2010, n. 104.» </a:t>
            </a:r>
          </a:p>
          <a:p>
            <a:pPr marL="996950" lvl="2" indent="-431800" eaLnBrk="0" hangingPunct="0">
              <a:lnSpc>
                <a:spcPct val="130000"/>
              </a:lnSpc>
              <a:buClr>
                <a:srgbClr val="0A6AAE"/>
              </a:buClr>
              <a:buSzPct val="90000"/>
              <a:buFontTx/>
              <a:buChar char="►"/>
            </a:pPr>
            <a:endParaRPr lang="it-IT" dirty="0">
              <a:latin typeface="Calibri" charset="0"/>
              <a:ea typeface="Calibri" charset="0"/>
              <a:cs typeface="Calibri" charset="0"/>
            </a:endParaRPr>
          </a:p>
          <a:p>
            <a:pPr marL="996950" lvl="2" indent="-431800" eaLnBrk="0" hangingPunct="0">
              <a:lnSpc>
                <a:spcPct val="130000"/>
              </a:lnSpc>
              <a:buClr>
                <a:srgbClr val="0A6AAE"/>
              </a:buClr>
              <a:buSzPct val="90000"/>
              <a:buFontTx/>
              <a:buChar char="►"/>
            </a:pPr>
            <a:endParaRPr lang="it-IT" dirty="0">
              <a:latin typeface="Calibri" charset="0"/>
              <a:ea typeface="Calibri" charset="0"/>
              <a:cs typeface="Calibri" charset="0"/>
            </a:endParaRPr>
          </a:p>
          <a:p>
            <a:pPr marL="565150" lvl="2" eaLnBrk="0" hangingPunct="0">
              <a:lnSpc>
                <a:spcPct val="130000"/>
              </a:lnSpc>
              <a:buClr>
                <a:srgbClr val="0A6AAE"/>
              </a:buClr>
              <a:buSzPct val="90000"/>
            </a:pPr>
            <a:endParaRPr lang="it-IT" dirty="0">
              <a:latin typeface="Calibri" charset="0"/>
              <a:ea typeface="Calibri" charset="0"/>
              <a:cs typeface="Calibri" charset="0"/>
            </a:endParaRPr>
          </a:p>
        </p:txBody>
      </p:sp>
      <p:sp>
        <p:nvSpPr>
          <p:cNvPr id="3" name="CasellaDiTesto 2"/>
          <p:cNvSpPr txBox="1"/>
          <p:nvPr/>
        </p:nvSpPr>
        <p:spPr>
          <a:xfrm>
            <a:off x="270892" y="182584"/>
            <a:ext cx="7344816" cy="707886"/>
          </a:xfrm>
          <a:prstGeom prst="rect">
            <a:avLst/>
          </a:prstGeom>
          <a:noFill/>
        </p:spPr>
        <p:txBody>
          <a:bodyPr wrap="square" rtlCol="0">
            <a:spAutoFit/>
          </a:bodyPr>
          <a:lstStyle/>
          <a:p>
            <a:pPr eaLnBrk="0" hangingPunct="0"/>
            <a:r>
              <a:rPr lang="it-IT" b="1" dirty="0">
                <a:solidFill>
                  <a:srgbClr val="0A6AAE"/>
                </a:solidFill>
                <a:latin typeface="Calibri" pitchFamily="34" charset="0"/>
              </a:rPr>
              <a:t>Parte 3: l’accesso civico generalizzato</a:t>
            </a:r>
          </a:p>
          <a:p>
            <a:pPr eaLnBrk="0" hangingPunct="0"/>
            <a:endParaRPr lang="it-IT" b="1" dirty="0">
              <a:solidFill>
                <a:srgbClr val="0A6AAE"/>
              </a:solidFill>
              <a:latin typeface="Calibri" pitchFamily="34" charset="0"/>
            </a:endParaRPr>
          </a:p>
        </p:txBody>
      </p:sp>
      <p:pic>
        <p:nvPicPr>
          <p:cNvPr id="4" name="Immagine 3"/>
          <p:cNvPicPr>
            <a:picLocks noChangeAspect="1"/>
          </p:cNvPicPr>
          <p:nvPr/>
        </p:nvPicPr>
        <p:blipFill>
          <a:blip r:embed="rId2"/>
          <a:stretch>
            <a:fillRect/>
          </a:stretch>
        </p:blipFill>
        <p:spPr>
          <a:xfrm>
            <a:off x="7543700" y="4185084"/>
            <a:ext cx="2196244" cy="2196244"/>
          </a:xfrm>
          <a:prstGeom prst="rect">
            <a:avLst/>
          </a:prstGeom>
        </p:spPr>
      </p:pic>
    </p:spTree>
    <p:extLst>
      <p:ext uri="{BB962C8B-B14F-4D97-AF65-F5344CB8AC3E}">
        <p14:creationId xmlns:p14="http://schemas.microsoft.com/office/powerpoint/2010/main" val="1763793886"/>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p:cNvSpPr/>
          <p:nvPr/>
        </p:nvSpPr>
        <p:spPr>
          <a:xfrm>
            <a:off x="882960" y="1772816"/>
            <a:ext cx="8136904" cy="2492990"/>
          </a:xfrm>
          <a:prstGeom prst="rect">
            <a:avLst/>
          </a:prstGeom>
        </p:spPr>
        <p:txBody>
          <a:bodyPr wrap="square">
            <a:spAutoFit/>
          </a:bodyPr>
          <a:lstStyle/>
          <a:p>
            <a:pPr marL="996950" lvl="2" indent="-431800" eaLnBrk="0" hangingPunct="0">
              <a:lnSpc>
                <a:spcPct val="130000"/>
              </a:lnSpc>
              <a:buClr>
                <a:srgbClr val="0A6AAE"/>
              </a:buClr>
              <a:buSzPct val="90000"/>
              <a:buFontTx/>
              <a:buChar char="►"/>
            </a:pPr>
            <a:r>
              <a:rPr lang="it-IT" b="1" dirty="0"/>
              <a:t>Linee Guida dell'Autorità per l’attuazione dell’accesso civico generalizzato e degli obblighi di pubblicazione previsti dal </a:t>
            </a:r>
            <a:r>
              <a:rPr lang="it-IT" b="1" dirty="0" err="1"/>
              <a:t>dlgs</a:t>
            </a:r>
            <a:r>
              <a:rPr lang="it-IT" b="1" dirty="0"/>
              <a:t>. 97/2016 adottate il 28 dicembre 2016.</a:t>
            </a:r>
          </a:p>
          <a:p>
            <a:pPr marL="996950" lvl="2" indent="-431800" eaLnBrk="0" hangingPunct="0">
              <a:lnSpc>
                <a:spcPct val="130000"/>
              </a:lnSpc>
              <a:buClr>
                <a:srgbClr val="0A6AAE"/>
              </a:buClr>
              <a:buSzPct val="90000"/>
              <a:buFontTx/>
              <a:buChar char="►"/>
            </a:pPr>
            <a:r>
              <a:rPr lang="it-IT" b="1" dirty="0"/>
              <a:t>Delibera ANAC n. 1310/16 su pubblicità e trasparenza.</a:t>
            </a:r>
          </a:p>
          <a:p>
            <a:pPr marL="996950" lvl="2" indent="-431800" eaLnBrk="0" hangingPunct="0">
              <a:lnSpc>
                <a:spcPct val="130000"/>
              </a:lnSpc>
              <a:buClr>
                <a:srgbClr val="0A6AAE"/>
              </a:buClr>
              <a:buSzPct val="90000"/>
              <a:buFontTx/>
              <a:buChar char="►"/>
            </a:pPr>
            <a:endParaRPr lang="it-IT" dirty="0">
              <a:latin typeface="Calibri" charset="0"/>
              <a:ea typeface="Calibri" charset="0"/>
              <a:cs typeface="Calibri" charset="0"/>
            </a:endParaRPr>
          </a:p>
          <a:p>
            <a:pPr marL="996950" lvl="2" indent="-431800" eaLnBrk="0" hangingPunct="0">
              <a:lnSpc>
                <a:spcPct val="130000"/>
              </a:lnSpc>
              <a:buClr>
                <a:srgbClr val="0A6AAE"/>
              </a:buClr>
              <a:buSzPct val="90000"/>
              <a:buFontTx/>
              <a:buChar char="►"/>
            </a:pPr>
            <a:endParaRPr lang="it-IT" dirty="0">
              <a:latin typeface="Calibri" charset="0"/>
              <a:ea typeface="Calibri" charset="0"/>
              <a:cs typeface="Calibri" charset="0"/>
            </a:endParaRPr>
          </a:p>
        </p:txBody>
      </p:sp>
      <p:sp>
        <p:nvSpPr>
          <p:cNvPr id="3" name="CasellaDiTesto 2"/>
          <p:cNvSpPr txBox="1"/>
          <p:nvPr/>
        </p:nvSpPr>
        <p:spPr>
          <a:xfrm>
            <a:off x="198884" y="152636"/>
            <a:ext cx="7344816" cy="1323439"/>
          </a:xfrm>
          <a:prstGeom prst="rect">
            <a:avLst/>
          </a:prstGeom>
          <a:noFill/>
        </p:spPr>
        <p:txBody>
          <a:bodyPr wrap="square" rtlCol="0">
            <a:spAutoFit/>
          </a:bodyPr>
          <a:lstStyle/>
          <a:p>
            <a:pPr eaLnBrk="0" hangingPunct="0"/>
            <a:r>
              <a:rPr lang="it-IT" b="1" dirty="0">
                <a:solidFill>
                  <a:srgbClr val="0A6AAE"/>
                </a:solidFill>
                <a:latin typeface="Calibri" pitchFamily="34" charset="0"/>
              </a:rPr>
              <a:t>Parte 3: l’accesso civico generalizzato</a:t>
            </a:r>
          </a:p>
          <a:p>
            <a:pPr eaLnBrk="0" hangingPunct="0"/>
            <a:endParaRPr lang="it-IT" b="1" dirty="0">
              <a:solidFill>
                <a:srgbClr val="0A6AAE"/>
              </a:solidFill>
              <a:latin typeface="Calibri" pitchFamily="34" charset="0"/>
            </a:endParaRPr>
          </a:p>
          <a:p>
            <a:pPr eaLnBrk="0" hangingPunct="0"/>
            <a:r>
              <a:rPr lang="it-IT" b="1" i="1" dirty="0">
                <a:solidFill>
                  <a:srgbClr val="0A6AAE"/>
                </a:solidFill>
                <a:latin typeface="Calibri" pitchFamily="34" charset="0"/>
              </a:rPr>
              <a:t>Per approfondire </a:t>
            </a:r>
          </a:p>
          <a:p>
            <a:pPr eaLnBrk="0" hangingPunct="0"/>
            <a:endParaRPr lang="it-IT" b="1" dirty="0">
              <a:solidFill>
                <a:srgbClr val="0A6AAE"/>
              </a:solidFill>
              <a:latin typeface="Calibri" pitchFamily="34" charset="0"/>
            </a:endParaRPr>
          </a:p>
        </p:txBody>
      </p:sp>
      <p:pic>
        <p:nvPicPr>
          <p:cNvPr id="4" name="Immagine 3"/>
          <p:cNvPicPr>
            <a:picLocks noChangeAspect="1"/>
          </p:cNvPicPr>
          <p:nvPr/>
        </p:nvPicPr>
        <p:blipFill>
          <a:blip r:embed="rId2"/>
          <a:stretch>
            <a:fillRect/>
          </a:stretch>
        </p:blipFill>
        <p:spPr>
          <a:xfrm>
            <a:off x="5441850" y="4562547"/>
            <a:ext cx="4203700" cy="1930400"/>
          </a:xfrm>
          <a:prstGeom prst="rect">
            <a:avLst/>
          </a:prstGeom>
        </p:spPr>
      </p:pic>
    </p:spTree>
    <p:extLst>
      <p:ext uri="{BB962C8B-B14F-4D97-AF65-F5344CB8AC3E}">
        <p14:creationId xmlns:p14="http://schemas.microsoft.com/office/powerpoint/2010/main" val="2023088959"/>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ChangeArrowheads="1"/>
          </p:cNvSpPr>
          <p:nvPr/>
        </p:nvSpPr>
        <p:spPr bwMode="auto">
          <a:xfrm>
            <a:off x="307975" y="617538"/>
            <a:ext cx="9177338" cy="5021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marL="342900" indent="-342900">
              <a:lnSpc>
                <a:spcPct val="80000"/>
              </a:lnSpc>
              <a:spcBef>
                <a:spcPct val="20000"/>
              </a:spcBef>
              <a:buClr>
                <a:schemeClr val="tx1"/>
              </a:buClr>
              <a:buFont typeface="Times" charset="0"/>
              <a:buNone/>
            </a:pPr>
            <a:r>
              <a:rPr lang="it-IT" sz="9600" b="1" dirty="0">
                <a:solidFill>
                  <a:srgbClr val="0A6AAE"/>
                </a:solidFill>
                <a:latin typeface="Calibri" pitchFamily="34" charset="0"/>
              </a:rPr>
              <a:t>C&amp;I</a:t>
            </a:r>
            <a:endParaRPr lang="en-US" sz="9600" dirty="0">
              <a:solidFill>
                <a:srgbClr val="0A6AAE"/>
              </a:solidFill>
              <a:latin typeface="Calibri" pitchFamily="34" charset="0"/>
            </a:endParaRPr>
          </a:p>
          <a:p>
            <a:pPr marL="342900" indent="-342900">
              <a:lnSpc>
                <a:spcPct val="80000"/>
              </a:lnSpc>
              <a:spcBef>
                <a:spcPct val="20000"/>
              </a:spcBef>
              <a:buClr>
                <a:schemeClr val="tx1"/>
              </a:buClr>
              <a:buFont typeface="Times" charset="0"/>
              <a:buNone/>
            </a:pPr>
            <a:endParaRPr lang="en-US" sz="1800" dirty="0">
              <a:solidFill>
                <a:srgbClr val="B8272D"/>
              </a:solidFill>
              <a:latin typeface="Calibri" pitchFamily="34" charset="0"/>
            </a:endParaRPr>
          </a:p>
          <a:p>
            <a:pPr marL="342900" indent="-342900">
              <a:lnSpc>
                <a:spcPct val="80000"/>
              </a:lnSpc>
              <a:spcBef>
                <a:spcPct val="20000"/>
              </a:spcBef>
              <a:buClr>
                <a:schemeClr val="tx1"/>
              </a:buClr>
              <a:buFont typeface="Times" charset="0"/>
              <a:buNone/>
            </a:pPr>
            <a:r>
              <a:rPr lang="en-US" sz="1800" dirty="0">
                <a:solidFill>
                  <a:srgbClr val="0A6AAE"/>
                </a:solidFill>
                <a:latin typeface="Calibri" pitchFamily="34" charset="0"/>
              </a:rPr>
              <a:t>Contact &amp; Information:</a:t>
            </a:r>
          </a:p>
          <a:p>
            <a:pPr marL="342900" indent="-342900">
              <a:lnSpc>
                <a:spcPct val="80000"/>
              </a:lnSpc>
              <a:spcBef>
                <a:spcPct val="20000"/>
              </a:spcBef>
              <a:buClr>
                <a:schemeClr val="tx1"/>
              </a:buClr>
            </a:pPr>
            <a:endParaRPr lang="it-IT" sz="800" dirty="0">
              <a:solidFill>
                <a:srgbClr val="B8272D"/>
              </a:solidFill>
              <a:latin typeface="Calibri" pitchFamily="34" charset="0"/>
            </a:endParaRPr>
          </a:p>
          <a:p>
            <a:pPr marL="342900" indent="-342900">
              <a:lnSpc>
                <a:spcPct val="80000"/>
              </a:lnSpc>
              <a:spcBef>
                <a:spcPct val="20000"/>
              </a:spcBef>
              <a:buClr>
                <a:schemeClr val="tx1"/>
              </a:buClr>
            </a:pPr>
            <a:endParaRPr lang="it-IT" sz="1200" b="1" dirty="0">
              <a:solidFill>
                <a:srgbClr val="7E7A79"/>
              </a:solidFill>
              <a:latin typeface="Calibri" pitchFamily="34" charset="0"/>
            </a:endParaRPr>
          </a:p>
          <a:p>
            <a:pPr marL="342900" indent="-342900">
              <a:lnSpc>
                <a:spcPct val="80000"/>
              </a:lnSpc>
              <a:spcBef>
                <a:spcPct val="20000"/>
              </a:spcBef>
              <a:buClr>
                <a:schemeClr val="tx1"/>
              </a:buClr>
            </a:pPr>
            <a:r>
              <a:rPr lang="es-ES" sz="1200" b="1" dirty="0">
                <a:solidFill>
                  <a:srgbClr val="7E7A79"/>
                </a:solidFill>
                <a:latin typeface="Calibri" pitchFamily="34" charset="0"/>
              </a:rPr>
              <a:t>Avv.  Valeria Romano</a:t>
            </a:r>
          </a:p>
          <a:p>
            <a:pPr marL="342900" indent="-342900">
              <a:lnSpc>
                <a:spcPct val="80000"/>
              </a:lnSpc>
              <a:spcBef>
                <a:spcPct val="20000"/>
              </a:spcBef>
              <a:buClr>
                <a:schemeClr val="tx1"/>
              </a:buClr>
            </a:pPr>
            <a:r>
              <a:rPr lang="it-IT" sz="1200" dirty="0">
                <a:solidFill>
                  <a:srgbClr val="7E7A79"/>
                </a:solidFill>
                <a:latin typeface="Calibri" pitchFamily="34" charset="0"/>
              </a:rPr>
              <a:t>valeriaromano14@gmail.com</a:t>
            </a:r>
          </a:p>
          <a:p>
            <a:pPr marL="342900" indent="-342900">
              <a:lnSpc>
                <a:spcPct val="80000"/>
              </a:lnSpc>
              <a:spcBef>
                <a:spcPct val="20000"/>
              </a:spcBef>
              <a:buClr>
                <a:schemeClr val="tx1"/>
              </a:buClr>
            </a:pPr>
            <a:endParaRPr lang="it-IT" sz="1200" b="1" dirty="0">
              <a:solidFill>
                <a:srgbClr val="7E7A79"/>
              </a:solidFill>
            </a:endParaRPr>
          </a:p>
        </p:txBody>
      </p:sp>
    </p:spTree>
  </p:cSld>
  <p:clrMapOvr>
    <a:masterClrMapping/>
  </p:clrMapOv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10"/>
          <p:cNvSpPr>
            <a:spLocks noChangeArrowheads="1"/>
          </p:cNvSpPr>
          <p:nvPr/>
        </p:nvSpPr>
        <p:spPr bwMode="auto">
          <a:xfrm>
            <a:off x="270892" y="150813"/>
            <a:ext cx="9244583" cy="398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eaLnBrk="0" hangingPunct="0"/>
            <a:r>
              <a:rPr lang="it-IT" sz="2800" b="1" dirty="0">
                <a:solidFill>
                  <a:srgbClr val="0A6AAE"/>
                </a:solidFill>
                <a:latin typeface="Calibri" pitchFamily="34" charset="0"/>
              </a:rPr>
              <a:t>Parte 1 – l’accesso ai documenti amministrativi </a:t>
            </a:r>
          </a:p>
          <a:p>
            <a:pPr eaLnBrk="0" hangingPunct="0"/>
            <a:endParaRPr lang="it-IT" sz="2800" b="1" dirty="0">
              <a:solidFill>
                <a:srgbClr val="0A6AAE"/>
              </a:solidFill>
              <a:latin typeface="Calibri" pitchFamily="34" charset="0"/>
            </a:endParaRPr>
          </a:p>
          <a:p>
            <a:pPr eaLnBrk="0" hangingPunct="0"/>
            <a:r>
              <a:rPr lang="it-IT" sz="2800" b="1" dirty="0">
                <a:solidFill>
                  <a:srgbClr val="0A6AAE"/>
                </a:solidFill>
                <a:latin typeface="Calibri" pitchFamily="34" charset="0"/>
              </a:rPr>
              <a:t>Riferimenti normativi  </a:t>
            </a:r>
          </a:p>
        </p:txBody>
      </p:sp>
      <p:graphicFrame>
        <p:nvGraphicFramePr>
          <p:cNvPr id="2" name="Diagramma 1"/>
          <p:cNvGraphicFramePr/>
          <p:nvPr>
            <p:extLst>
              <p:ext uri="{D42A27DB-BD31-4B8C-83A1-F6EECF244321}">
                <p14:modId xmlns:p14="http://schemas.microsoft.com/office/powerpoint/2010/main" val="1339952850"/>
              </p:ext>
            </p:extLst>
          </p:nvPr>
        </p:nvGraphicFramePr>
        <p:xfrm>
          <a:off x="271463" y="779464"/>
          <a:ext cx="9244012" cy="570987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127956448"/>
      </p:ext>
    </p:extLst>
  </p:cSld>
  <p:clrMapOvr>
    <a:masterClrMapping/>
  </p:clrMapOv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magin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403240" y="4137079"/>
            <a:ext cx="1692188" cy="1128125"/>
          </a:xfrm>
          <a:prstGeom prst="rect">
            <a:avLst/>
          </a:prstGeom>
        </p:spPr>
      </p:pic>
      <p:pic>
        <p:nvPicPr>
          <p:cNvPr id="7" name="Immagine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003775" y="4072986"/>
            <a:ext cx="1717525" cy="1192218"/>
          </a:xfrm>
          <a:prstGeom prst="rect">
            <a:avLst/>
          </a:prstGeom>
        </p:spPr>
      </p:pic>
      <p:sp>
        <p:nvSpPr>
          <p:cNvPr id="5122" name="Rectangle 10"/>
          <p:cNvSpPr>
            <a:spLocks noChangeArrowheads="1"/>
          </p:cNvSpPr>
          <p:nvPr/>
        </p:nvSpPr>
        <p:spPr bwMode="auto">
          <a:xfrm>
            <a:off x="270892" y="150813"/>
            <a:ext cx="9244583" cy="398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eaLnBrk="0" hangingPunct="0"/>
            <a:r>
              <a:rPr lang="it-IT" sz="2800" b="1" dirty="0">
                <a:solidFill>
                  <a:srgbClr val="0A6AAE"/>
                </a:solidFill>
                <a:latin typeface="Calibri" pitchFamily="34" charset="0"/>
              </a:rPr>
              <a:t>Parte 1 – l’accesso ai documenti amministrativi </a:t>
            </a:r>
          </a:p>
        </p:txBody>
      </p:sp>
      <p:sp>
        <p:nvSpPr>
          <p:cNvPr id="6" name="Rectangle 3"/>
          <p:cNvSpPr>
            <a:spLocks noChangeArrowheads="1"/>
          </p:cNvSpPr>
          <p:nvPr/>
        </p:nvSpPr>
        <p:spPr bwMode="auto">
          <a:xfrm>
            <a:off x="270892" y="800709"/>
            <a:ext cx="9244012" cy="5040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lvl="1" eaLnBrk="0" hangingPunct="0">
              <a:lnSpc>
                <a:spcPct val="130000"/>
              </a:lnSpc>
              <a:buClr>
                <a:srgbClr val="0A6AAE"/>
              </a:buClr>
              <a:buSzPct val="90000"/>
            </a:pPr>
            <a:r>
              <a:rPr lang="it-IT" sz="2800" b="1" i="1" dirty="0">
                <a:solidFill>
                  <a:srgbClr val="FF0000"/>
                </a:solidFill>
                <a:latin typeface="Calibri" panose="020F0502020204030204" pitchFamily="34" charset="0"/>
                <a:ea typeface="Verdana" panose="020B0604030504040204" pitchFamily="34" charset="0"/>
                <a:cs typeface="Verdana" panose="020B0604030504040204" pitchFamily="34" charset="0"/>
              </a:rPr>
              <a:t>Chi?  </a:t>
            </a:r>
          </a:p>
          <a:p>
            <a:pPr marL="0" lvl="1" eaLnBrk="0" hangingPunct="0">
              <a:lnSpc>
                <a:spcPct val="130000"/>
              </a:lnSpc>
              <a:buClr>
                <a:srgbClr val="0A6AAE"/>
              </a:buClr>
              <a:buSzPct val="90000"/>
            </a:pPr>
            <a:r>
              <a:rPr lang="it-IT" b="1" dirty="0">
                <a:solidFill>
                  <a:srgbClr val="FF0000"/>
                </a:solidFill>
                <a:latin typeface="Calibri" panose="020F0502020204030204" pitchFamily="34" charset="0"/>
                <a:ea typeface="Verdana" panose="020B0604030504040204" pitchFamily="34" charset="0"/>
                <a:cs typeface="Verdana" panose="020B0604030504040204" pitchFamily="34" charset="0"/>
              </a:rPr>
              <a:t>Soggetti coinvolti:</a:t>
            </a:r>
          </a:p>
          <a:p>
            <a:pPr algn="just"/>
            <a:endParaRPr lang="it-IT" dirty="0">
              <a:latin typeface="Calibri" panose="020F0502020204030204" pitchFamily="34" charset="0"/>
              <a:ea typeface="Verdana" panose="020B0604030504040204" pitchFamily="34" charset="0"/>
              <a:cs typeface="Verdana" panose="020B0604030504040204" pitchFamily="34" charset="0"/>
            </a:endParaRPr>
          </a:p>
        </p:txBody>
      </p:sp>
      <p:pic>
        <p:nvPicPr>
          <p:cNvPr id="4" name="Immagine 3"/>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419464" y="1936764"/>
            <a:ext cx="1548172" cy="1255947"/>
          </a:xfrm>
          <a:prstGeom prst="rect">
            <a:avLst/>
          </a:prstGeom>
        </p:spPr>
      </p:pic>
      <p:graphicFrame>
        <p:nvGraphicFramePr>
          <p:cNvPr id="2" name="Diagramma 1"/>
          <p:cNvGraphicFramePr/>
          <p:nvPr>
            <p:extLst>
              <p:ext uri="{D42A27DB-BD31-4B8C-83A1-F6EECF244321}">
                <p14:modId xmlns:p14="http://schemas.microsoft.com/office/powerpoint/2010/main" val="1080705542"/>
              </p:ext>
            </p:extLst>
          </p:nvPr>
        </p:nvGraphicFramePr>
        <p:xfrm>
          <a:off x="423353" y="1408392"/>
          <a:ext cx="8028891" cy="3244744"/>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spTree>
    <p:extLst>
      <p:ext uri="{BB962C8B-B14F-4D97-AF65-F5344CB8AC3E}">
        <p14:creationId xmlns:p14="http://schemas.microsoft.com/office/powerpoint/2010/main" val="3120090916"/>
      </p:ext>
    </p:extLst>
  </p:cSld>
  <p:clrMapOvr>
    <a:masterClrMapping/>
  </p:clrMapOv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10"/>
          <p:cNvSpPr>
            <a:spLocks noChangeArrowheads="1"/>
          </p:cNvSpPr>
          <p:nvPr/>
        </p:nvSpPr>
        <p:spPr bwMode="auto">
          <a:xfrm>
            <a:off x="270892" y="150813"/>
            <a:ext cx="9244583" cy="398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eaLnBrk="0" hangingPunct="0"/>
            <a:r>
              <a:rPr lang="it-IT" sz="2800" b="1" dirty="0">
                <a:solidFill>
                  <a:srgbClr val="0A6AAE"/>
                </a:solidFill>
                <a:latin typeface="Calibri" pitchFamily="34" charset="0"/>
              </a:rPr>
              <a:t>Parte 1 – l’accesso ai documenti amministrativi </a:t>
            </a:r>
          </a:p>
        </p:txBody>
      </p:sp>
      <p:sp>
        <p:nvSpPr>
          <p:cNvPr id="6" name="Rectangle 3"/>
          <p:cNvSpPr>
            <a:spLocks noChangeArrowheads="1"/>
          </p:cNvSpPr>
          <p:nvPr/>
        </p:nvSpPr>
        <p:spPr bwMode="auto">
          <a:xfrm>
            <a:off x="270892" y="800709"/>
            <a:ext cx="9244012" cy="58686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lvl="1" eaLnBrk="0" hangingPunct="0">
              <a:lnSpc>
                <a:spcPct val="130000"/>
              </a:lnSpc>
              <a:buClr>
                <a:srgbClr val="0A6AAE"/>
              </a:buClr>
              <a:buSzPct val="90000"/>
            </a:pPr>
            <a:r>
              <a:rPr lang="it-IT" b="1" dirty="0">
                <a:latin typeface="Calibri" panose="020F0502020204030204" pitchFamily="34" charset="0"/>
                <a:ea typeface="Verdana" panose="020B0604030504040204" pitchFamily="34" charset="0"/>
                <a:cs typeface="Verdana" panose="020B0604030504040204" pitchFamily="34" charset="0"/>
              </a:rPr>
              <a:t>Soggetti coinvolti </a:t>
            </a:r>
            <a:r>
              <a:rPr lang="it-IT" b="1" dirty="0">
                <a:latin typeface="Calibri" panose="020F0502020204030204" pitchFamily="34" charset="0"/>
                <a:ea typeface="Verdana" panose="020B0604030504040204" pitchFamily="34" charset="0"/>
                <a:cs typeface="Verdana" panose="020B0604030504040204" pitchFamily="34" charset="0"/>
                <a:sym typeface="Wingdings" panose="05000000000000000000" pitchFamily="2" charset="2"/>
              </a:rPr>
              <a:t></a:t>
            </a:r>
            <a:r>
              <a:rPr lang="it-IT" b="1" dirty="0">
                <a:latin typeface="Calibri" panose="020F0502020204030204" pitchFamily="34" charset="0"/>
                <a:ea typeface="Verdana" panose="020B0604030504040204" pitchFamily="34" charset="0"/>
                <a:cs typeface="Verdana" panose="020B0604030504040204" pitchFamily="34" charset="0"/>
              </a:rPr>
              <a:t>  </a:t>
            </a:r>
            <a:r>
              <a:rPr lang="it-IT" b="1" dirty="0">
                <a:solidFill>
                  <a:srgbClr val="FF0000"/>
                </a:solidFill>
                <a:latin typeface="Calibri" panose="020F0502020204030204" pitchFamily="34" charset="0"/>
                <a:ea typeface="Verdana" panose="020B0604030504040204" pitchFamily="34" charset="0"/>
                <a:cs typeface="Verdana" panose="020B0604030504040204" pitchFamily="34" charset="0"/>
              </a:rPr>
              <a:t>L’istante o interessato </a:t>
            </a:r>
          </a:p>
          <a:p>
            <a:pPr marL="0" lvl="1" eaLnBrk="0" hangingPunct="0">
              <a:lnSpc>
                <a:spcPct val="130000"/>
              </a:lnSpc>
              <a:buClr>
                <a:srgbClr val="0A6AAE"/>
              </a:buClr>
              <a:buSzPct val="90000"/>
            </a:pPr>
            <a:r>
              <a:rPr lang="it-IT" b="1" dirty="0">
                <a:latin typeface="Calibri" panose="020F0502020204030204" pitchFamily="34" charset="0"/>
                <a:ea typeface="Verdana" panose="020B0604030504040204" pitchFamily="34" charset="0"/>
                <a:cs typeface="Verdana" panose="020B0604030504040204" pitchFamily="34" charset="0"/>
              </a:rPr>
              <a:t>l'art. 22, comma 1, </a:t>
            </a:r>
            <a:r>
              <a:rPr lang="it-IT" b="1" dirty="0" err="1">
                <a:latin typeface="Calibri" panose="020F0502020204030204" pitchFamily="34" charset="0"/>
                <a:ea typeface="Verdana" panose="020B0604030504040204" pitchFamily="34" charset="0"/>
                <a:cs typeface="Verdana" panose="020B0604030504040204" pitchFamily="34" charset="0"/>
              </a:rPr>
              <a:t>lett</a:t>
            </a:r>
            <a:r>
              <a:rPr lang="it-IT" b="1" dirty="0">
                <a:latin typeface="Calibri" panose="020F0502020204030204" pitchFamily="34" charset="0"/>
                <a:ea typeface="Verdana" panose="020B0604030504040204" pitchFamily="34" charset="0"/>
                <a:cs typeface="Verdana" panose="020B0604030504040204" pitchFamily="34" charset="0"/>
              </a:rPr>
              <a:t>. b), l. n. 241/1990 prevede che hanno diritto di accesso «</a:t>
            </a:r>
            <a:r>
              <a:rPr lang="it-IT" b="1" i="1" dirty="0">
                <a:latin typeface="Calibri" panose="020F0502020204030204" pitchFamily="34" charset="0"/>
                <a:ea typeface="Verdana" panose="020B0604030504040204" pitchFamily="34" charset="0"/>
                <a:cs typeface="Verdana" panose="020B0604030504040204" pitchFamily="34" charset="0"/>
              </a:rPr>
              <a:t>tutti i soggetti privati, compresi quelli portatori di interessi pubblici o diffusi, che abbiano un interesse diretto, concreto e attuale, corrispondente ad una situazione giuridicamente tutelata e collegata al documento al quale è chiesto l'accesso».</a:t>
            </a:r>
          </a:p>
          <a:p>
            <a:endParaRPr lang="it-IT" b="1" dirty="0">
              <a:latin typeface="Calibri" panose="020F0502020204030204" pitchFamily="34" charset="0"/>
              <a:ea typeface="Verdana" panose="020B0604030504040204" pitchFamily="34" charset="0"/>
              <a:cs typeface="Verdana" panose="020B0604030504040204" pitchFamily="34" charset="0"/>
            </a:endParaRPr>
          </a:p>
          <a:p>
            <a:endParaRPr lang="it-IT" b="1" u="sng" dirty="0">
              <a:solidFill>
                <a:srgbClr val="FF0000"/>
              </a:solidFill>
              <a:latin typeface="Calibri" panose="020F0502020204030204" pitchFamily="34" charset="0"/>
              <a:ea typeface="Verdana" panose="020B0604030504040204" pitchFamily="34" charset="0"/>
              <a:cs typeface="Verdana" panose="020B0604030504040204" pitchFamily="34" charset="0"/>
            </a:endParaRPr>
          </a:p>
          <a:p>
            <a:r>
              <a:rPr lang="it-IT" b="1" u="sng" dirty="0">
                <a:solidFill>
                  <a:srgbClr val="FF0000"/>
                </a:solidFill>
                <a:latin typeface="Calibri" panose="020F0502020204030204" pitchFamily="34" charset="0"/>
                <a:ea typeface="Verdana" panose="020B0604030504040204" pitchFamily="34" charset="0"/>
                <a:cs typeface="Verdana" panose="020B0604030504040204" pitchFamily="34" charset="0"/>
              </a:rPr>
              <a:t>Interesse conoscitivo dell’istante deve essere:</a:t>
            </a:r>
          </a:p>
          <a:p>
            <a:pPr marL="342900" lvl="0" indent="-342900">
              <a:buFont typeface="Wingdings" charset="2"/>
              <a:buChar char="ü"/>
            </a:pPr>
            <a:r>
              <a:rPr lang="it-IT" b="1" dirty="0">
                <a:latin typeface="Calibri" panose="020F0502020204030204" pitchFamily="34" charset="0"/>
                <a:ea typeface="Verdana" panose="020B0604030504040204" pitchFamily="34" charset="0"/>
                <a:cs typeface="Verdana" panose="020B0604030504040204" pitchFamily="34" charset="0"/>
              </a:rPr>
              <a:t>Differenziato</a:t>
            </a:r>
          </a:p>
          <a:p>
            <a:pPr marL="342900" lvl="0" indent="-342900">
              <a:buFont typeface="Wingdings" charset="2"/>
              <a:buChar char="ü"/>
            </a:pPr>
            <a:r>
              <a:rPr lang="it-IT" b="1" dirty="0">
                <a:latin typeface="Calibri" panose="020F0502020204030204" pitchFamily="34" charset="0"/>
                <a:ea typeface="Verdana" panose="020B0604030504040204" pitchFamily="34" charset="0"/>
                <a:cs typeface="Verdana" panose="020B0604030504040204" pitchFamily="34" charset="0"/>
              </a:rPr>
              <a:t>Non meramente potenziale, ipotetico </a:t>
            </a:r>
          </a:p>
          <a:p>
            <a:pPr marL="342900" indent="-342900">
              <a:buFont typeface="Wingdings" charset="2"/>
              <a:buChar char="ü"/>
            </a:pPr>
            <a:r>
              <a:rPr lang="it-IT" b="1" dirty="0">
                <a:latin typeface="Calibri" panose="020F0502020204030204" pitchFamily="34" charset="0"/>
                <a:ea typeface="Verdana" panose="020B0604030504040204" pitchFamily="34" charset="0"/>
                <a:cs typeface="Verdana" panose="020B0604030504040204" pitchFamily="34" charset="0"/>
              </a:rPr>
              <a:t>Corrispondente  ad una situazione giuridicamente tutelata e collegata al documento di cui è chiesta l'ostensione </a:t>
            </a:r>
            <a:r>
              <a:rPr lang="it-IT" b="1" dirty="0">
                <a:latin typeface="Calibri" panose="020F0502020204030204" pitchFamily="34" charset="0"/>
                <a:ea typeface="Verdana" panose="020B0604030504040204" pitchFamily="34" charset="0"/>
                <a:cs typeface="Verdana" panose="020B0604030504040204" pitchFamily="34" charset="0"/>
                <a:sym typeface="Wingdings"/>
              </a:rPr>
              <a:t> </a:t>
            </a:r>
            <a:r>
              <a:rPr lang="it-IT" b="1" dirty="0">
                <a:latin typeface="Calibri" panose="020F0502020204030204" pitchFamily="34" charset="0"/>
                <a:ea typeface="Verdana" panose="020B0604030504040204" pitchFamily="34" charset="0"/>
                <a:cs typeface="Verdana" panose="020B0604030504040204" pitchFamily="34" charset="0"/>
              </a:rPr>
              <a:t>l'accesso non può trasformarsi in un'azione popolare volta ad un controllo generalizzato dell'attività della pubblica amministrazione. </a:t>
            </a:r>
          </a:p>
          <a:p>
            <a:pPr marL="342900" indent="-342900">
              <a:buFont typeface="Wingdings" charset="2"/>
              <a:buChar char="ü"/>
            </a:pPr>
            <a:r>
              <a:rPr lang="it-IT" b="1" dirty="0">
                <a:latin typeface="Calibri" panose="020F0502020204030204" pitchFamily="34" charset="0"/>
                <a:ea typeface="Verdana" panose="020B0604030504040204" pitchFamily="34" charset="0"/>
                <a:cs typeface="Verdana" panose="020B0604030504040204" pitchFamily="34" charset="0"/>
              </a:rPr>
              <a:t>Portatori di interessi diffusi : interessi propri non dei singoli associati, ma del gruppo o categoria, interesse collettivo </a:t>
            </a:r>
          </a:p>
          <a:p>
            <a:pPr marL="342900" indent="-342900">
              <a:buFont typeface="Wingdings" charset="2"/>
              <a:buChar char="ü"/>
            </a:pPr>
            <a:endParaRPr lang="it-IT" b="1" dirty="0">
              <a:latin typeface="Calibri" panose="020F0502020204030204" pitchFamily="34" charset="0"/>
              <a:ea typeface="Verdana" panose="020B0604030504040204" pitchFamily="34" charset="0"/>
              <a:cs typeface="Verdana" panose="020B0604030504040204" pitchFamily="34" charset="0"/>
            </a:endParaRPr>
          </a:p>
          <a:p>
            <a:pPr algn="just"/>
            <a:endParaRPr lang="it-IT" dirty="0">
              <a:latin typeface="Calibri" panose="020F0502020204030204" pitchFamily="34" charset="0"/>
              <a:ea typeface="Verdana" panose="020B0604030504040204" pitchFamily="34" charset="0"/>
              <a:cs typeface="Verdana" panose="020B0604030504040204" pitchFamily="34" charset="0"/>
            </a:endParaRPr>
          </a:p>
        </p:txBody>
      </p:sp>
      <p:sp>
        <p:nvSpPr>
          <p:cNvPr id="5" name="Rectangle 3"/>
          <p:cNvSpPr>
            <a:spLocks noChangeArrowheads="1"/>
          </p:cNvSpPr>
          <p:nvPr/>
        </p:nvSpPr>
        <p:spPr bwMode="auto">
          <a:xfrm>
            <a:off x="270892" y="1448780"/>
            <a:ext cx="9244012" cy="48817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lvl="1" eaLnBrk="0" hangingPunct="0">
              <a:lnSpc>
                <a:spcPct val="130000"/>
              </a:lnSpc>
              <a:buClr>
                <a:srgbClr val="0A6AAE"/>
              </a:buClr>
              <a:buSzPct val="90000"/>
            </a:pPr>
            <a:endParaRPr lang="it-IT" dirty="0">
              <a:latin typeface="Calibri" panose="020F0502020204030204" pitchFamily="34" charset="0"/>
              <a:ea typeface="Verdana" panose="020B0604030504040204" pitchFamily="34" charset="0"/>
              <a:cs typeface="Verdana" panose="020B0604030504040204" pitchFamily="34" charset="0"/>
            </a:endParaRPr>
          </a:p>
        </p:txBody>
      </p:sp>
      <p:pic>
        <p:nvPicPr>
          <p:cNvPr id="3" name="Immagine 2"/>
          <p:cNvPicPr>
            <a:picLocks noChangeAspect="1"/>
          </p:cNvPicPr>
          <p:nvPr/>
        </p:nvPicPr>
        <p:blipFill>
          <a:blip r:embed="rId3"/>
          <a:stretch>
            <a:fillRect/>
          </a:stretch>
        </p:blipFill>
        <p:spPr>
          <a:xfrm>
            <a:off x="7939744" y="2600908"/>
            <a:ext cx="1376548" cy="1584176"/>
          </a:xfrm>
          <a:prstGeom prst="rect">
            <a:avLst/>
          </a:prstGeom>
        </p:spPr>
      </p:pic>
    </p:spTree>
    <p:extLst>
      <p:ext uri="{BB962C8B-B14F-4D97-AF65-F5344CB8AC3E}">
        <p14:creationId xmlns:p14="http://schemas.microsoft.com/office/powerpoint/2010/main" val="3888642895"/>
      </p:ext>
    </p:extLst>
  </p:cSld>
  <p:clrMapOvr>
    <a:masterClrMapping/>
  </p:clrMapOvr>
  <p:transition/>
</p:sld>
</file>

<file path=ppt/theme/theme1.xml><?xml version="1.0" encoding="utf-8"?>
<a:theme xmlns:a="http://schemas.openxmlformats.org/drawingml/2006/main" name="PPT_Reply">
  <a:themeElements>
    <a:clrScheme name="">
      <a:dk1>
        <a:srgbClr val="06313E"/>
      </a:dk1>
      <a:lt1>
        <a:srgbClr val="FFFFFF"/>
      </a:lt1>
      <a:dk2>
        <a:srgbClr val="00733C"/>
      </a:dk2>
      <a:lt2>
        <a:srgbClr val="EAEAEA"/>
      </a:lt2>
      <a:accent1>
        <a:srgbClr val="88A5AB"/>
      </a:accent1>
      <a:accent2>
        <a:srgbClr val="3BB131"/>
      </a:accent2>
      <a:accent3>
        <a:srgbClr val="FFFFFF"/>
      </a:accent3>
      <a:accent4>
        <a:srgbClr val="042834"/>
      </a:accent4>
      <a:accent5>
        <a:srgbClr val="C3CFD2"/>
      </a:accent5>
      <a:accent6>
        <a:srgbClr val="35A02B"/>
      </a:accent6>
      <a:hlink>
        <a:srgbClr val="CF1C35"/>
      </a:hlink>
      <a:folHlink>
        <a:srgbClr val="FFC60A"/>
      </a:folHlink>
    </a:clrScheme>
    <a:fontScheme name="PPT Reply">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r" defTabSz="914400" rtl="0" eaLnBrk="0" fontAlgn="base" latinLnBrk="0" hangingPunct="0">
          <a:lnSpc>
            <a:spcPct val="100000"/>
          </a:lnSpc>
          <a:spcBef>
            <a:spcPct val="0"/>
          </a:spcBef>
          <a:spcAft>
            <a:spcPct val="0"/>
          </a:spcAft>
          <a:buClrTx/>
          <a:buSzTx/>
          <a:buFontTx/>
          <a:buNone/>
          <a:tabLst/>
          <a:defRPr kumimoji="0" lang="it-IT" sz="20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r" defTabSz="914400" rtl="0" eaLnBrk="0" fontAlgn="base" latinLnBrk="0" hangingPunct="0">
          <a:lnSpc>
            <a:spcPct val="100000"/>
          </a:lnSpc>
          <a:spcBef>
            <a:spcPct val="0"/>
          </a:spcBef>
          <a:spcAft>
            <a:spcPct val="0"/>
          </a:spcAft>
          <a:buClrTx/>
          <a:buSzTx/>
          <a:buFontTx/>
          <a:buNone/>
          <a:tabLst/>
          <a:defRPr kumimoji="0" lang="it-IT" sz="2000" b="0" i="0" u="none" strike="noStrike" cap="none" normalizeH="0" baseline="0" smtClean="0">
            <a:ln>
              <a:noFill/>
            </a:ln>
            <a:solidFill>
              <a:schemeClr val="tx1"/>
            </a:solidFill>
            <a:effectLst/>
            <a:latin typeface="Arial" charset="0"/>
          </a:defRPr>
        </a:defPPr>
      </a:lstStyle>
    </a:lnDef>
  </a:objectDefaults>
  <a:extraClrSchemeLst>
    <a:extraClrScheme>
      <a:clrScheme name="PPT Reply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PPT Reply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PPT Reply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PPT Reply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PPT Reply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PPT Reply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PPT Reply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PPT Reply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PPT Reply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PPT Reply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PPT Reply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PPT Reply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PPT Reply 13">
        <a:dk1>
          <a:srgbClr val="004A54"/>
        </a:dk1>
        <a:lt1>
          <a:srgbClr val="FFFFFF"/>
        </a:lt1>
        <a:dk2>
          <a:srgbClr val="E8B402"/>
        </a:dk2>
        <a:lt2>
          <a:srgbClr val="808080"/>
        </a:lt2>
        <a:accent1>
          <a:srgbClr val="AAC9CE"/>
        </a:accent1>
        <a:accent2>
          <a:srgbClr val="30BF5B"/>
        </a:accent2>
        <a:accent3>
          <a:srgbClr val="FFFFFF"/>
        </a:accent3>
        <a:accent4>
          <a:srgbClr val="003E46"/>
        </a:accent4>
        <a:accent5>
          <a:srgbClr val="D2E1E3"/>
        </a:accent5>
        <a:accent6>
          <a:srgbClr val="2AAD52"/>
        </a:accent6>
        <a:hlink>
          <a:srgbClr val="0090A4"/>
        </a:hlink>
        <a:folHlink>
          <a:srgbClr val="F6E62D"/>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PPT_Reply">
  <a:themeElements>
    <a:clrScheme name="">
      <a:dk1>
        <a:srgbClr val="06313E"/>
      </a:dk1>
      <a:lt1>
        <a:srgbClr val="FFFFFF"/>
      </a:lt1>
      <a:dk2>
        <a:srgbClr val="00733C"/>
      </a:dk2>
      <a:lt2>
        <a:srgbClr val="EAEAEA"/>
      </a:lt2>
      <a:accent1>
        <a:srgbClr val="88A5AB"/>
      </a:accent1>
      <a:accent2>
        <a:srgbClr val="3BB131"/>
      </a:accent2>
      <a:accent3>
        <a:srgbClr val="FFFFFF"/>
      </a:accent3>
      <a:accent4>
        <a:srgbClr val="042834"/>
      </a:accent4>
      <a:accent5>
        <a:srgbClr val="C3CFD2"/>
      </a:accent5>
      <a:accent6>
        <a:srgbClr val="35A02B"/>
      </a:accent6>
      <a:hlink>
        <a:srgbClr val="CF1C35"/>
      </a:hlink>
      <a:folHlink>
        <a:srgbClr val="FFC60A"/>
      </a:folHlink>
    </a:clrScheme>
    <a:fontScheme name="1_PPT_Reply">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1_PPT_Reply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PPT_Reply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PPT_Reply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PPT_Reply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PPT_Reply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PPT_Reply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PPT_Reply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PPT_Reply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PPT_Reply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PPT_Reply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PPT_Reply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PPT_Reply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1_PPT_Reply 13">
        <a:dk1>
          <a:srgbClr val="004A54"/>
        </a:dk1>
        <a:lt1>
          <a:srgbClr val="FFFFFF"/>
        </a:lt1>
        <a:dk2>
          <a:srgbClr val="E8B402"/>
        </a:dk2>
        <a:lt2>
          <a:srgbClr val="808080"/>
        </a:lt2>
        <a:accent1>
          <a:srgbClr val="AAC9CE"/>
        </a:accent1>
        <a:accent2>
          <a:srgbClr val="30BF5B"/>
        </a:accent2>
        <a:accent3>
          <a:srgbClr val="FFFFFF"/>
        </a:accent3>
        <a:accent4>
          <a:srgbClr val="003E46"/>
        </a:accent4>
        <a:accent5>
          <a:srgbClr val="D2E1E3"/>
        </a:accent5>
        <a:accent6>
          <a:srgbClr val="2AAD52"/>
        </a:accent6>
        <a:hlink>
          <a:srgbClr val="0090A4"/>
        </a:hlink>
        <a:folHlink>
          <a:srgbClr val="F6E62D"/>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12385</TotalTime>
  <Words>5745</Words>
  <Application>Microsoft Office PowerPoint</Application>
  <PresentationFormat>Personalizzato</PresentationFormat>
  <Paragraphs>746</Paragraphs>
  <Slides>69</Slides>
  <Notes>64</Notes>
  <HiddenSlides>0</HiddenSlides>
  <MMClips>0</MMClips>
  <ScaleCrop>false</ScaleCrop>
  <HeadingPairs>
    <vt:vector size="6" baseType="variant">
      <vt:variant>
        <vt:lpstr>Caratteri utilizzati</vt:lpstr>
      </vt:variant>
      <vt:variant>
        <vt:i4>10</vt:i4>
      </vt:variant>
      <vt:variant>
        <vt:lpstr>Tema</vt:lpstr>
      </vt:variant>
      <vt:variant>
        <vt:i4>2</vt:i4>
      </vt:variant>
      <vt:variant>
        <vt:lpstr>Titoli diapositive</vt:lpstr>
      </vt:variant>
      <vt:variant>
        <vt:i4>69</vt:i4>
      </vt:variant>
    </vt:vector>
  </HeadingPairs>
  <TitlesOfParts>
    <vt:vector size="81" baseType="lpstr">
      <vt:lpstr>ＭＳ Ｐゴシック</vt:lpstr>
      <vt:lpstr>Arial</vt:lpstr>
      <vt:lpstr>Calibri</vt:lpstr>
      <vt:lpstr>Century Gothic</vt:lpstr>
      <vt:lpstr>Lucida Sans Unicode</vt:lpstr>
      <vt:lpstr>Proxima Nova Alt Lt</vt:lpstr>
      <vt:lpstr>Times</vt:lpstr>
      <vt:lpstr>Times New Roman</vt:lpstr>
      <vt:lpstr>Verdana</vt:lpstr>
      <vt:lpstr>Wingdings</vt:lpstr>
      <vt:lpstr>PPT_Reply</vt:lpstr>
      <vt:lpstr>1_PPT_Reply</vt:lpstr>
      <vt:lpstr>OPEN DATA:  Il principio di trasparenza applicato alle Amministrazioni Scolastiche   Corso di formazione per Dirigenti Scolastici della Campania "CORSO DI FORMAZIONE SULL’ANTICORRUZIONE,  SUI procedimenti disciplinari E SUI CONTRATTI PUBBLICI   Relatore Avv. Valeria Romano    30 marzo 2017 </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Parte 1 – l’accesso ai documenti amministrativi  </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Parte 1 – L’accesso ai documenti amministrativi  LIMITI  </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Parte 1 – l’accesso civico generalizzato  LIMITI </vt:lpstr>
      <vt:lpstr>Presentazione standard di PowerPoint</vt:lpstr>
      <vt:lpstr>Presentazione standard di PowerPoint</vt:lpstr>
      <vt:lpstr>Presentazione standard di PowerPoint</vt:lpstr>
      <vt:lpstr>Presentazione standard di PowerPoint</vt:lpstr>
      <vt:lpstr>Presentazione standard di PowerPoint</vt:lpstr>
    </vt:vector>
  </TitlesOfParts>
  <Company>Reply Spa</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Titolo della presentazione lorem ipsum dolor sit amet, consectetur adipisicing elit, sed do eiusmod illo tempore</dc:title>
  <dc:creator>Luca Macchetto</dc:creator>
  <dc:description>Template per presentazioni con schema impostato - Reply</dc:description>
  <cp:lastModifiedBy>Vin Sal</cp:lastModifiedBy>
  <cp:revision>1048</cp:revision>
  <cp:lastPrinted>2006-12-11T11:56:39Z</cp:lastPrinted>
  <dcterms:created xsi:type="dcterms:W3CDTF">2010-11-24T22:32:21Z</dcterms:created>
  <dcterms:modified xsi:type="dcterms:W3CDTF">2017-03-30T15:04:26Z</dcterms:modified>
</cp:coreProperties>
</file>